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Brasika" charset="1" panose="00000000000000000000"/>
      <p:regular r:id="rId21"/>
    </p:embeddedFont>
    <p:embeddedFont>
      <p:font typeface="Open Sauce" charset="1" panose="00000500000000000000"/>
      <p:regular r:id="rId22"/>
    </p:embeddedFont>
    <p:embeddedFont>
      <p:font typeface="Open Sauce Bold" charset="1" panose="00000800000000000000"/>
      <p:regular r:id="rId23"/>
    </p:embeddedFont>
    <p:embeddedFont>
      <p:font typeface="Livvic" charset="1" panose="00000000000000000000"/>
      <p:regular r:id="rId24"/>
    </p:embeddedFont>
    <p:embeddedFont>
      <p:font typeface="Open Sauce Heavy" charset="1" panose="00000A00000000000000"/>
      <p:regular r:id="rId25"/>
    </p:embeddedFont>
    <p:embeddedFont>
      <p:font typeface="Livvic Bold" charset="1" panose="0000000000000000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2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26.png" Type="http://schemas.openxmlformats.org/officeDocument/2006/relationships/image"/><Relationship Id="rId5" Target="../media/image27.png" Type="http://schemas.openxmlformats.org/officeDocument/2006/relationships/image"/><Relationship Id="rId6" Target="../media/image1.png" Type="http://schemas.openxmlformats.org/officeDocument/2006/relationships/image"/><Relationship Id="rId7" Target="../media/image2.svg" Type="http://schemas.openxmlformats.org/officeDocument/2006/relationships/image"/><Relationship Id="rId8" Target="../media/image4.png" Type="http://schemas.openxmlformats.org/officeDocument/2006/relationships/image"/><Relationship Id="rId9" Target="../media/image5.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sv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png" Type="http://schemas.openxmlformats.org/officeDocument/2006/relationships/image"/><Relationship Id="rId11" Target="../media/image5.svg" Type="http://schemas.openxmlformats.org/officeDocument/2006/relationships/image"/><Relationship Id="rId12" Target="../media/image6.jpeg" Type="http://schemas.openxmlformats.org/officeDocument/2006/relationships/image"/><Relationship Id="rId2" Target="../media/image13.png" Type="http://schemas.openxmlformats.org/officeDocument/2006/relationships/image"/><Relationship Id="rId3" Target="../media/image1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7.jpeg" Type="http://schemas.openxmlformats.org/officeDocument/2006/relationships/image"/><Relationship Id="rId9" Target="../media/image1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jpeg" Type="http://schemas.openxmlformats.org/officeDocument/2006/relationships/image"/><Relationship Id="rId9" Target="../media/image2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22.png" Type="http://schemas.openxmlformats.org/officeDocument/2006/relationships/image"/><Relationship Id="rId7" Target="../media/image2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2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AutoShape 2" id="2"/>
          <p:cNvSpPr/>
          <p:nvPr/>
        </p:nvSpPr>
        <p:spPr>
          <a:xfrm flipH="true">
            <a:off x="-1004362" y="9118283"/>
            <a:ext cx="13787769" cy="0"/>
          </a:xfrm>
          <a:prstGeom prst="line">
            <a:avLst/>
          </a:prstGeom>
          <a:ln cap="flat" w="38100">
            <a:solidFill>
              <a:srgbClr val="827564"/>
            </a:solidFill>
            <a:prstDash val="solid"/>
            <a:headEnd type="none" len="sm" w="sm"/>
            <a:tailEnd type="none" len="sm" w="sm"/>
          </a:ln>
        </p:spPr>
      </p:sp>
      <p:sp>
        <p:nvSpPr>
          <p:cNvPr name="AutoShape 3" id="3"/>
          <p:cNvSpPr/>
          <p:nvPr/>
        </p:nvSpPr>
        <p:spPr>
          <a:xfrm flipH="true">
            <a:off x="7961283" y="1168718"/>
            <a:ext cx="12213701" cy="0"/>
          </a:xfrm>
          <a:prstGeom prst="line">
            <a:avLst/>
          </a:prstGeom>
          <a:ln cap="flat" w="38100">
            <a:solidFill>
              <a:srgbClr val="827564"/>
            </a:solidFill>
            <a:prstDash val="solid"/>
            <a:headEnd type="none" len="sm" w="sm"/>
            <a:tailEnd type="none" len="sm" w="sm"/>
          </a:ln>
        </p:spPr>
      </p:sp>
      <p:sp>
        <p:nvSpPr>
          <p:cNvPr name="AutoShape 4" id="4"/>
          <p:cNvSpPr/>
          <p:nvPr/>
        </p:nvSpPr>
        <p:spPr>
          <a:xfrm>
            <a:off x="1260422" y="5588875"/>
            <a:ext cx="0" cy="4698125"/>
          </a:xfrm>
          <a:prstGeom prst="line">
            <a:avLst/>
          </a:prstGeom>
          <a:ln cap="flat" w="38100">
            <a:solidFill>
              <a:srgbClr val="827564"/>
            </a:solidFill>
            <a:prstDash val="solid"/>
            <a:headEnd type="none" len="sm" w="sm"/>
            <a:tailEnd type="none" len="sm" w="sm"/>
          </a:ln>
        </p:spPr>
      </p:sp>
      <p:sp>
        <p:nvSpPr>
          <p:cNvPr name="AutoShape 5" id="5"/>
          <p:cNvSpPr/>
          <p:nvPr/>
        </p:nvSpPr>
        <p:spPr>
          <a:xfrm>
            <a:off x="17027578" y="0"/>
            <a:ext cx="0" cy="4698125"/>
          </a:xfrm>
          <a:prstGeom prst="line">
            <a:avLst/>
          </a:prstGeom>
          <a:ln cap="flat" w="38100">
            <a:solidFill>
              <a:srgbClr val="827564"/>
            </a:solidFill>
            <a:prstDash val="solid"/>
            <a:headEnd type="none" len="sm" w="sm"/>
            <a:tailEnd type="none" len="sm" w="sm"/>
          </a:ln>
        </p:spPr>
      </p:sp>
      <p:sp>
        <p:nvSpPr>
          <p:cNvPr name="Freeform 6" id="6"/>
          <p:cNvSpPr/>
          <p:nvPr/>
        </p:nvSpPr>
        <p:spPr>
          <a:xfrm flipH="false" flipV="false" rot="0">
            <a:off x="14333364" y="0"/>
            <a:ext cx="5388429" cy="4114800"/>
          </a:xfrm>
          <a:custGeom>
            <a:avLst/>
            <a:gdLst/>
            <a:ahLst/>
            <a:cxnLst/>
            <a:rect r="r" b="b" t="t" l="l"/>
            <a:pathLst>
              <a:path h="4114800" w="5388429">
                <a:moveTo>
                  <a:pt x="0" y="0"/>
                </a:moveTo>
                <a:lnTo>
                  <a:pt x="5388428" y="0"/>
                </a:lnTo>
                <a:lnTo>
                  <a:pt x="5388428"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true" rot="0">
            <a:off x="-1433792" y="6172200"/>
            <a:ext cx="5388429" cy="4114800"/>
          </a:xfrm>
          <a:custGeom>
            <a:avLst/>
            <a:gdLst/>
            <a:ahLst/>
            <a:cxnLst/>
            <a:rect r="r" b="b" t="t" l="l"/>
            <a:pathLst>
              <a:path h="4114800" w="5388429">
                <a:moveTo>
                  <a:pt x="0" y="4114800"/>
                </a:moveTo>
                <a:lnTo>
                  <a:pt x="5388428" y="4114800"/>
                </a:lnTo>
                <a:lnTo>
                  <a:pt x="5388428" y="0"/>
                </a:lnTo>
                <a:lnTo>
                  <a:pt x="0" y="0"/>
                </a:lnTo>
                <a:lnTo>
                  <a:pt x="0" y="411480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6093108" y="2027048"/>
            <a:ext cx="6101785" cy="4591593"/>
          </a:xfrm>
          <a:custGeom>
            <a:avLst/>
            <a:gdLst/>
            <a:ahLst/>
            <a:cxnLst/>
            <a:rect r="r" b="b" t="t" l="l"/>
            <a:pathLst>
              <a:path h="4591593" w="6101785">
                <a:moveTo>
                  <a:pt x="0" y="0"/>
                </a:moveTo>
                <a:lnTo>
                  <a:pt x="6101784" y="0"/>
                </a:lnTo>
                <a:lnTo>
                  <a:pt x="6101784" y="4591593"/>
                </a:lnTo>
                <a:lnTo>
                  <a:pt x="0" y="4591593"/>
                </a:lnTo>
                <a:lnTo>
                  <a:pt x="0" y="0"/>
                </a:lnTo>
                <a:close/>
              </a:path>
            </a:pathLst>
          </a:custGeom>
          <a:blipFill>
            <a:blip r:embed="rId4"/>
            <a:stretch>
              <a:fillRect l="0" t="0" r="0" b="0"/>
            </a:stretch>
          </a:blipFill>
        </p:spPr>
      </p:sp>
      <p:sp>
        <p:nvSpPr>
          <p:cNvPr name="Freeform 9" id="9"/>
          <p:cNvSpPr/>
          <p:nvPr/>
        </p:nvSpPr>
        <p:spPr>
          <a:xfrm flipH="false" flipV="false" rot="0">
            <a:off x="520794" y="700466"/>
            <a:ext cx="6867685" cy="936502"/>
          </a:xfrm>
          <a:custGeom>
            <a:avLst/>
            <a:gdLst/>
            <a:ahLst/>
            <a:cxnLst/>
            <a:rect r="r" b="b" t="t" l="l"/>
            <a:pathLst>
              <a:path h="936502" w="6867685">
                <a:moveTo>
                  <a:pt x="0" y="0"/>
                </a:moveTo>
                <a:lnTo>
                  <a:pt x="6867685" y="0"/>
                </a:lnTo>
                <a:lnTo>
                  <a:pt x="6867685" y="936503"/>
                </a:lnTo>
                <a:lnTo>
                  <a:pt x="0" y="93650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10" id="10"/>
          <p:cNvSpPr/>
          <p:nvPr/>
        </p:nvSpPr>
        <p:spPr>
          <a:xfrm flipH="true">
            <a:off x="0" y="9118283"/>
            <a:ext cx="13617949" cy="0"/>
          </a:xfrm>
          <a:prstGeom prst="line">
            <a:avLst/>
          </a:prstGeom>
          <a:ln cap="flat" w="38100">
            <a:solidFill>
              <a:srgbClr val="827564"/>
            </a:solidFill>
            <a:prstDash val="solid"/>
            <a:headEnd type="none" len="sm" w="sm"/>
            <a:tailEnd type="none" len="sm" w="sm"/>
          </a:ln>
        </p:spPr>
      </p:sp>
      <p:sp>
        <p:nvSpPr>
          <p:cNvPr name="Freeform 11" id="11"/>
          <p:cNvSpPr/>
          <p:nvPr/>
        </p:nvSpPr>
        <p:spPr>
          <a:xfrm flipH="false" flipV="false" rot="0">
            <a:off x="14610714" y="8725757"/>
            <a:ext cx="3127077" cy="785051"/>
          </a:xfrm>
          <a:custGeom>
            <a:avLst/>
            <a:gdLst/>
            <a:ahLst/>
            <a:cxnLst/>
            <a:rect r="r" b="b" t="t" l="l"/>
            <a:pathLst>
              <a:path h="785051" w="3127077">
                <a:moveTo>
                  <a:pt x="0" y="0"/>
                </a:moveTo>
                <a:lnTo>
                  <a:pt x="3127077" y="0"/>
                </a:lnTo>
                <a:lnTo>
                  <a:pt x="3127077" y="785051"/>
                </a:lnTo>
                <a:lnTo>
                  <a:pt x="0" y="785051"/>
                </a:lnTo>
                <a:lnTo>
                  <a:pt x="0" y="0"/>
                </a:lnTo>
                <a:close/>
              </a:path>
            </a:pathLst>
          </a:custGeom>
          <a:blipFill>
            <a:blip r:embed="rId7"/>
            <a:stretch>
              <a:fillRect l="0" t="0" r="0" b="0"/>
            </a:stretch>
          </a:blipFill>
        </p:spPr>
      </p:sp>
      <p:sp>
        <p:nvSpPr>
          <p:cNvPr name="TextBox 12" id="12"/>
          <p:cNvSpPr txBox="true"/>
          <p:nvPr/>
        </p:nvSpPr>
        <p:spPr>
          <a:xfrm rot="0">
            <a:off x="2407083" y="6980591"/>
            <a:ext cx="13473834" cy="933204"/>
          </a:xfrm>
          <a:prstGeom prst="rect">
            <a:avLst/>
          </a:prstGeom>
        </p:spPr>
        <p:txBody>
          <a:bodyPr anchor="t" rtlCol="false" tIns="0" lIns="0" bIns="0" rIns="0">
            <a:spAutoFit/>
          </a:bodyPr>
          <a:lstStyle/>
          <a:p>
            <a:pPr algn="ctr">
              <a:lnSpc>
                <a:spcPts val="6855"/>
              </a:lnSpc>
            </a:pPr>
            <a:r>
              <a:rPr lang="en-US" sz="5961">
                <a:solidFill>
                  <a:srgbClr val="695C4A"/>
                </a:solidFill>
                <a:latin typeface="Brasika"/>
                <a:ea typeface="Brasika"/>
                <a:cs typeface="Brasika"/>
                <a:sym typeface="Brasika"/>
              </a:rPr>
              <a:t>Cykl Wystaw Prywaciarze</a:t>
            </a:r>
          </a:p>
        </p:txBody>
      </p:sp>
      <p:sp>
        <p:nvSpPr>
          <p:cNvPr name="TextBox 13" id="13"/>
          <p:cNvSpPr txBox="true"/>
          <p:nvPr/>
        </p:nvSpPr>
        <p:spPr>
          <a:xfrm rot="0">
            <a:off x="5808962" y="8090669"/>
            <a:ext cx="6651027" cy="438785"/>
          </a:xfrm>
          <a:prstGeom prst="rect">
            <a:avLst/>
          </a:prstGeom>
        </p:spPr>
        <p:txBody>
          <a:bodyPr anchor="t" rtlCol="false" tIns="0" lIns="0" bIns="0" rIns="0">
            <a:spAutoFit/>
          </a:bodyPr>
          <a:lstStyle/>
          <a:p>
            <a:pPr algn="ctr">
              <a:lnSpc>
                <a:spcPts val="3639"/>
              </a:lnSpc>
              <a:spcBef>
                <a:spcPct val="0"/>
              </a:spcBef>
            </a:pPr>
            <a:r>
              <a:rPr lang="en-US" sz="2599" spc="1091">
                <a:solidFill>
                  <a:srgbClr val="827564"/>
                </a:solidFill>
                <a:latin typeface="Open Sauce"/>
                <a:ea typeface="Open Sauce"/>
                <a:cs typeface="Open Sauce"/>
                <a:sym typeface="Open Sauce"/>
              </a:rPr>
              <a:t>EDYCJA VII 2024/2025</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064838" y="7667621"/>
            <a:ext cx="5388429" cy="4114800"/>
          </a:xfrm>
          <a:custGeom>
            <a:avLst/>
            <a:gdLst/>
            <a:ahLst/>
            <a:cxnLst/>
            <a:rect r="r" b="b" t="t" l="l"/>
            <a:pathLst>
              <a:path h="4114800" w="5388429">
                <a:moveTo>
                  <a:pt x="0" y="0"/>
                </a:moveTo>
                <a:lnTo>
                  <a:pt x="5388429" y="0"/>
                </a:lnTo>
                <a:lnTo>
                  <a:pt x="5388429"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282194" y="-660244"/>
            <a:ext cx="5388429" cy="4114800"/>
          </a:xfrm>
          <a:custGeom>
            <a:avLst/>
            <a:gdLst/>
            <a:ahLst/>
            <a:cxnLst/>
            <a:rect r="r" b="b" t="t" l="l"/>
            <a:pathLst>
              <a:path h="4114800" w="5388429">
                <a:moveTo>
                  <a:pt x="0" y="0"/>
                </a:moveTo>
                <a:lnTo>
                  <a:pt x="5388428" y="0"/>
                </a:lnTo>
                <a:lnTo>
                  <a:pt x="5388428"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848351" y="8790049"/>
            <a:ext cx="6867685" cy="936502"/>
          </a:xfrm>
          <a:custGeom>
            <a:avLst/>
            <a:gdLst/>
            <a:ahLst/>
            <a:cxnLst/>
            <a:rect r="r" b="b" t="t" l="l"/>
            <a:pathLst>
              <a:path h="936502" w="6867685">
                <a:moveTo>
                  <a:pt x="0" y="0"/>
                </a:moveTo>
                <a:lnTo>
                  <a:pt x="6867685" y="0"/>
                </a:lnTo>
                <a:lnTo>
                  <a:pt x="6867685" y="936502"/>
                </a:lnTo>
                <a:lnTo>
                  <a:pt x="0" y="9365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3496580" y="2861721"/>
            <a:ext cx="11301259" cy="5579997"/>
          </a:xfrm>
          <a:custGeom>
            <a:avLst/>
            <a:gdLst/>
            <a:ahLst/>
            <a:cxnLst/>
            <a:rect r="r" b="b" t="t" l="l"/>
            <a:pathLst>
              <a:path h="5579997" w="11301259">
                <a:moveTo>
                  <a:pt x="0" y="0"/>
                </a:moveTo>
                <a:lnTo>
                  <a:pt x="11301259" y="0"/>
                </a:lnTo>
                <a:lnTo>
                  <a:pt x="11301259" y="5579997"/>
                </a:lnTo>
                <a:lnTo>
                  <a:pt x="0" y="5579997"/>
                </a:lnTo>
                <a:lnTo>
                  <a:pt x="0" y="0"/>
                </a:lnTo>
                <a:close/>
              </a:path>
            </a:pathLst>
          </a:custGeom>
          <a:blipFill>
            <a:blip r:embed="rId6"/>
            <a:stretch>
              <a:fillRect l="0" t="0" r="0" b="0"/>
            </a:stretch>
          </a:blipFill>
        </p:spPr>
      </p:sp>
      <p:sp>
        <p:nvSpPr>
          <p:cNvPr name="TextBox 6" id="6"/>
          <p:cNvSpPr txBox="true"/>
          <p:nvPr/>
        </p:nvSpPr>
        <p:spPr>
          <a:xfrm rot="0">
            <a:off x="3490161" y="995296"/>
            <a:ext cx="11307678" cy="1518094"/>
          </a:xfrm>
          <a:prstGeom prst="rect">
            <a:avLst/>
          </a:prstGeom>
        </p:spPr>
        <p:txBody>
          <a:bodyPr anchor="t" rtlCol="false" tIns="0" lIns="0" bIns="0" rIns="0">
            <a:spAutoFit/>
          </a:bodyPr>
          <a:lstStyle/>
          <a:p>
            <a:pPr algn="ctr">
              <a:lnSpc>
                <a:spcPts val="5830"/>
              </a:lnSpc>
            </a:pPr>
            <a:r>
              <a:rPr lang="en-US" sz="5070">
                <a:solidFill>
                  <a:srgbClr val="695C4A"/>
                </a:solidFill>
                <a:latin typeface="Brasika"/>
                <a:ea typeface="Brasika"/>
                <a:cs typeface="Brasika"/>
                <a:sym typeface="Brasika"/>
              </a:rPr>
              <a:t>BIBLIOTEKA-JEDLNIA.BLOGSPOT.COM</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grpSp>
        <p:nvGrpSpPr>
          <p:cNvPr name="Group 2" id="2"/>
          <p:cNvGrpSpPr/>
          <p:nvPr/>
        </p:nvGrpSpPr>
        <p:grpSpPr>
          <a:xfrm rot="0">
            <a:off x="12503716" y="1028700"/>
            <a:ext cx="1393021" cy="1491921"/>
            <a:chOff x="0" y="0"/>
            <a:chExt cx="1857361" cy="1989228"/>
          </a:xfrm>
        </p:grpSpPr>
        <p:sp>
          <p:nvSpPr>
            <p:cNvPr name="Freeform 3" id="3"/>
            <p:cNvSpPr/>
            <p:nvPr/>
          </p:nvSpPr>
          <p:spPr>
            <a:xfrm flipH="false" flipV="false" rot="0">
              <a:off x="371472" y="0"/>
              <a:ext cx="1485889" cy="1485889"/>
            </a:xfrm>
            <a:custGeom>
              <a:avLst/>
              <a:gdLst/>
              <a:ahLst/>
              <a:cxnLst/>
              <a:rect r="r" b="b" t="t" l="l"/>
              <a:pathLst>
                <a:path h="1485889" w="1485889">
                  <a:moveTo>
                    <a:pt x="0" y="0"/>
                  </a:moveTo>
                  <a:lnTo>
                    <a:pt x="1485889" y="0"/>
                  </a:lnTo>
                  <a:lnTo>
                    <a:pt x="1485889" y="1485889"/>
                  </a:lnTo>
                  <a:lnTo>
                    <a:pt x="0" y="1485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1246284"/>
              <a:ext cx="742944" cy="742944"/>
            </a:xfrm>
            <a:custGeom>
              <a:avLst/>
              <a:gdLst/>
              <a:ahLst/>
              <a:cxnLst/>
              <a:rect r="r" b="b" t="t" l="l"/>
              <a:pathLst>
                <a:path h="742944" w="742944">
                  <a:moveTo>
                    <a:pt x="0" y="0"/>
                  </a:moveTo>
                  <a:lnTo>
                    <a:pt x="742944" y="0"/>
                  </a:lnTo>
                  <a:lnTo>
                    <a:pt x="742944" y="742944"/>
                  </a:lnTo>
                  <a:lnTo>
                    <a:pt x="0" y="7429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4391263" y="1028700"/>
            <a:ext cx="1393021" cy="1491921"/>
            <a:chOff x="0" y="0"/>
            <a:chExt cx="1857361" cy="1989228"/>
          </a:xfrm>
        </p:grpSpPr>
        <p:sp>
          <p:nvSpPr>
            <p:cNvPr name="Freeform 6" id="6"/>
            <p:cNvSpPr/>
            <p:nvPr/>
          </p:nvSpPr>
          <p:spPr>
            <a:xfrm flipH="false" flipV="false" rot="0">
              <a:off x="0" y="0"/>
              <a:ext cx="1485889" cy="1485889"/>
            </a:xfrm>
            <a:custGeom>
              <a:avLst/>
              <a:gdLst/>
              <a:ahLst/>
              <a:cxnLst/>
              <a:rect r="r" b="b" t="t" l="l"/>
              <a:pathLst>
                <a:path h="1485889" w="1485889">
                  <a:moveTo>
                    <a:pt x="0" y="0"/>
                  </a:moveTo>
                  <a:lnTo>
                    <a:pt x="1485889" y="0"/>
                  </a:lnTo>
                  <a:lnTo>
                    <a:pt x="1485889" y="1485889"/>
                  </a:lnTo>
                  <a:lnTo>
                    <a:pt x="0" y="1485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4417" y="1246284"/>
              <a:ext cx="742944" cy="742944"/>
            </a:xfrm>
            <a:custGeom>
              <a:avLst/>
              <a:gdLst/>
              <a:ahLst/>
              <a:cxnLst/>
              <a:rect r="r" b="b" t="t" l="l"/>
              <a:pathLst>
                <a:path h="742944" w="742944">
                  <a:moveTo>
                    <a:pt x="0" y="0"/>
                  </a:moveTo>
                  <a:lnTo>
                    <a:pt x="742944" y="0"/>
                  </a:lnTo>
                  <a:lnTo>
                    <a:pt x="742944" y="742944"/>
                  </a:lnTo>
                  <a:lnTo>
                    <a:pt x="0" y="7429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Freeform 8" id="8"/>
          <p:cNvSpPr/>
          <p:nvPr/>
        </p:nvSpPr>
        <p:spPr>
          <a:xfrm flipH="false" flipV="false" rot="0">
            <a:off x="858590" y="5126195"/>
            <a:ext cx="929933" cy="929933"/>
          </a:xfrm>
          <a:custGeom>
            <a:avLst/>
            <a:gdLst/>
            <a:ahLst/>
            <a:cxnLst/>
            <a:rect r="r" b="b" t="t" l="l"/>
            <a:pathLst>
              <a:path h="929933" w="929933">
                <a:moveTo>
                  <a:pt x="0" y="0"/>
                </a:moveTo>
                <a:lnTo>
                  <a:pt x="929933" y="0"/>
                </a:lnTo>
                <a:lnTo>
                  <a:pt x="929933" y="929932"/>
                </a:lnTo>
                <a:lnTo>
                  <a:pt x="0" y="929932"/>
                </a:lnTo>
                <a:lnTo>
                  <a:pt x="0" y="0"/>
                </a:lnTo>
                <a:close/>
              </a:path>
            </a:pathLst>
          </a:custGeom>
          <a:blipFill>
            <a:blip r:embed="rId4"/>
            <a:stretch>
              <a:fillRect l="0" t="0" r="0" b="0"/>
            </a:stretch>
          </a:blipFill>
        </p:spPr>
      </p:sp>
      <p:sp>
        <p:nvSpPr>
          <p:cNvPr name="Freeform 9" id="9"/>
          <p:cNvSpPr/>
          <p:nvPr/>
        </p:nvSpPr>
        <p:spPr>
          <a:xfrm flipH="false" flipV="false" rot="0">
            <a:off x="835525" y="6542776"/>
            <a:ext cx="976062" cy="976062"/>
          </a:xfrm>
          <a:custGeom>
            <a:avLst/>
            <a:gdLst/>
            <a:ahLst/>
            <a:cxnLst/>
            <a:rect r="r" b="b" t="t" l="l"/>
            <a:pathLst>
              <a:path h="976062" w="976062">
                <a:moveTo>
                  <a:pt x="0" y="0"/>
                </a:moveTo>
                <a:lnTo>
                  <a:pt x="976063" y="0"/>
                </a:lnTo>
                <a:lnTo>
                  <a:pt x="976063" y="976062"/>
                </a:lnTo>
                <a:lnTo>
                  <a:pt x="0" y="976062"/>
                </a:lnTo>
                <a:lnTo>
                  <a:pt x="0" y="0"/>
                </a:lnTo>
                <a:close/>
              </a:path>
            </a:pathLst>
          </a:custGeom>
          <a:blipFill>
            <a:blip r:embed="rId5"/>
            <a:stretch>
              <a:fillRect l="0" t="0" r="0" b="0"/>
            </a:stretch>
          </a:blipFill>
        </p:spPr>
      </p:sp>
      <p:sp>
        <p:nvSpPr>
          <p:cNvPr name="Freeform 10" id="10"/>
          <p:cNvSpPr/>
          <p:nvPr/>
        </p:nvSpPr>
        <p:spPr>
          <a:xfrm flipH="false" flipV="false" rot="-5400000">
            <a:off x="-882627" y="7096925"/>
            <a:ext cx="5388429" cy="4114800"/>
          </a:xfrm>
          <a:custGeom>
            <a:avLst/>
            <a:gdLst/>
            <a:ahLst/>
            <a:cxnLst/>
            <a:rect r="r" b="b" t="t" l="l"/>
            <a:pathLst>
              <a:path h="4114800" w="5388429">
                <a:moveTo>
                  <a:pt x="0" y="0"/>
                </a:moveTo>
                <a:lnTo>
                  <a:pt x="5388429" y="0"/>
                </a:lnTo>
                <a:lnTo>
                  <a:pt x="5388429" y="4114800"/>
                </a:lnTo>
                <a:lnTo>
                  <a:pt x="0" y="4114800"/>
                </a:lnTo>
                <a:lnTo>
                  <a:pt x="0" y="0"/>
                </a:lnTo>
                <a:close/>
              </a:path>
            </a:pathLst>
          </a:custGeom>
          <a:blipFill>
            <a:blip r:embed="rId6">
              <a:alphaModFix amt="9999"/>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4282194" y="-660244"/>
            <a:ext cx="5388429" cy="4114800"/>
          </a:xfrm>
          <a:custGeom>
            <a:avLst/>
            <a:gdLst/>
            <a:ahLst/>
            <a:cxnLst/>
            <a:rect r="r" b="b" t="t" l="l"/>
            <a:pathLst>
              <a:path h="4114800" w="5388429">
                <a:moveTo>
                  <a:pt x="0" y="0"/>
                </a:moveTo>
                <a:lnTo>
                  <a:pt x="5388428" y="0"/>
                </a:lnTo>
                <a:lnTo>
                  <a:pt x="5388428" y="4114800"/>
                </a:lnTo>
                <a:lnTo>
                  <a:pt x="0" y="4114800"/>
                </a:lnTo>
                <a:lnTo>
                  <a:pt x="0" y="0"/>
                </a:lnTo>
                <a:close/>
              </a:path>
            </a:pathLst>
          </a:custGeom>
          <a:blipFill>
            <a:blip r:embed="rId6">
              <a:alphaModFix amt="9999"/>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10906360" y="5043530"/>
            <a:ext cx="929933" cy="929933"/>
          </a:xfrm>
          <a:custGeom>
            <a:avLst/>
            <a:gdLst/>
            <a:ahLst/>
            <a:cxnLst/>
            <a:rect r="r" b="b" t="t" l="l"/>
            <a:pathLst>
              <a:path h="929933" w="929933">
                <a:moveTo>
                  <a:pt x="0" y="0"/>
                </a:moveTo>
                <a:lnTo>
                  <a:pt x="929932" y="0"/>
                </a:lnTo>
                <a:lnTo>
                  <a:pt x="929932" y="929932"/>
                </a:lnTo>
                <a:lnTo>
                  <a:pt x="0" y="929932"/>
                </a:lnTo>
                <a:lnTo>
                  <a:pt x="0" y="0"/>
                </a:lnTo>
                <a:close/>
              </a:path>
            </a:pathLst>
          </a:custGeom>
          <a:blipFill>
            <a:blip r:embed="rId4"/>
            <a:stretch>
              <a:fillRect l="0" t="0" r="0" b="0"/>
            </a:stretch>
          </a:blipFill>
        </p:spPr>
      </p:sp>
      <p:sp>
        <p:nvSpPr>
          <p:cNvPr name="Freeform 13" id="13"/>
          <p:cNvSpPr/>
          <p:nvPr/>
        </p:nvSpPr>
        <p:spPr>
          <a:xfrm flipH="false" flipV="false" rot="0">
            <a:off x="10883295" y="6460111"/>
            <a:ext cx="976062" cy="976062"/>
          </a:xfrm>
          <a:custGeom>
            <a:avLst/>
            <a:gdLst/>
            <a:ahLst/>
            <a:cxnLst/>
            <a:rect r="r" b="b" t="t" l="l"/>
            <a:pathLst>
              <a:path h="976062" w="976062">
                <a:moveTo>
                  <a:pt x="0" y="0"/>
                </a:moveTo>
                <a:lnTo>
                  <a:pt x="976062" y="0"/>
                </a:lnTo>
                <a:lnTo>
                  <a:pt x="976062" y="976062"/>
                </a:lnTo>
                <a:lnTo>
                  <a:pt x="0" y="976062"/>
                </a:lnTo>
                <a:lnTo>
                  <a:pt x="0" y="0"/>
                </a:lnTo>
                <a:close/>
              </a:path>
            </a:pathLst>
          </a:custGeom>
          <a:blipFill>
            <a:blip r:embed="rId5"/>
            <a:stretch>
              <a:fillRect l="0" t="0" r="0" b="0"/>
            </a:stretch>
          </a:blipFill>
        </p:spPr>
      </p:sp>
      <p:sp>
        <p:nvSpPr>
          <p:cNvPr name="Freeform 14" id="14"/>
          <p:cNvSpPr/>
          <p:nvPr/>
        </p:nvSpPr>
        <p:spPr>
          <a:xfrm flipH="false" flipV="false" rot="0">
            <a:off x="5920881" y="8994488"/>
            <a:ext cx="6867685" cy="936502"/>
          </a:xfrm>
          <a:custGeom>
            <a:avLst/>
            <a:gdLst/>
            <a:ahLst/>
            <a:cxnLst/>
            <a:rect r="r" b="b" t="t" l="l"/>
            <a:pathLst>
              <a:path h="936502" w="6867685">
                <a:moveTo>
                  <a:pt x="0" y="0"/>
                </a:moveTo>
                <a:lnTo>
                  <a:pt x="6867685" y="0"/>
                </a:lnTo>
                <a:lnTo>
                  <a:pt x="6867685" y="936502"/>
                </a:lnTo>
                <a:lnTo>
                  <a:pt x="0" y="93650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5" id="15"/>
          <p:cNvSpPr txBox="true"/>
          <p:nvPr/>
        </p:nvSpPr>
        <p:spPr>
          <a:xfrm rot="0">
            <a:off x="5545164" y="1172084"/>
            <a:ext cx="7390065" cy="1176578"/>
          </a:xfrm>
          <a:prstGeom prst="rect">
            <a:avLst/>
          </a:prstGeom>
        </p:spPr>
        <p:txBody>
          <a:bodyPr anchor="t" rtlCol="false" tIns="0" lIns="0" bIns="0" rIns="0">
            <a:spAutoFit/>
          </a:bodyPr>
          <a:lstStyle/>
          <a:p>
            <a:pPr algn="ctr">
              <a:lnSpc>
                <a:spcPts val="8669"/>
              </a:lnSpc>
            </a:pPr>
            <a:r>
              <a:rPr lang="en-US" sz="7539">
                <a:solidFill>
                  <a:srgbClr val="695C4A"/>
                </a:solidFill>
                <a:latin typeface="Brasika"/>
                <a:ea typeface="Brasika"/>
                <a:cs typeface="Brasika"/>
                <a:sym typeface="Brasika"/>
              </a:rPr>
              <a:t>Social Media</a:t>
            </a:r>
          </a:p>
        </p:txBody>
      </p:sp>
      <p:sp>
        <p:nvSpPr>
          <p:cNvPr name="TextBox 16" id="16"/>
          <p:cNvSpPr txBox="true"/>
          <p:nvPr/>
        </p:nvSpPr>
        <p:spPr>
          <a:xfrm rot="0">
            <a:off x="2328986" y="5280836"/>
            <a:ext cx="8362295" cy="468249"/>
          </a:xfrm>
          <a:prstGeom prst="rect">
            <a:avLst/>
          </a:prstGeom>
        </p:spPr>
        <p:txBody>
          <a:bodyPr anchor="t" rtlCol="false" tIns="0" lIns="0" bIns="0" rIns="0">
            <a:spAutoFit/>
          </a:bodyPr>
          <a:lstStyle/>
          <a:p>
            <a:pPr algn="l" marL="0" indent="0" lvl="0">
              <a:lnSpc>
                <a:spcPts val="4158"/>
              </a:lnSpc>
            </a:pPr>
            <a:r>
              <a:rPr lang="en-US" sz="2100">
                <a:solidFill>
                  <a:srgbClr val="827564"/>
                </a:solidFill>
                <a:latin typeface="Livvic"/>
                <a:ea typeface="Livvic"/>
                <a:cs typeface="Livvic"/>
                <a:sym typeface="Livvic"/>
              </a:rPr>
              <a:t>https://www.facebook.com/akademia.liderow.fundacja.federa</a:t>
            </a:r>
          </a:p>
        </p:txBody>
      </p:sp>
      <p:sp>
        <p:nvSpPr>
          <p:cNvPr name="TextBox 17" id="17"/>
          <p:cNvSpPr txBox="true"/>
          <p:nvPr/>
        </p:nvSpPr>
        <p:spPr>
          <a:xfrm rot="0">
            <a:off x="1323556" y="3633812"/>
            <a:ext cx="8000732" cy="1229925"/>
          </a:xfrm>
          <a:prstGeom prst="rect">
            <a:avLst/>
          </a:prstGeom>
        </p:spPr>
        <p:txBody>
          <a:bodyPr anchor="t" rtlCol="false" tIns="0" lIns="0" bIns="0" rIns="0">
            <a:spAutoFit/>
          </a:bodyPr>
          <a:lstStyle/>
          <a:p>
            <a:pPr algn="ctr">
              <a:lnSpc>
                <a:spcPts val="5146"/>
              </a:lnSpc>
            </a:pPr>
            <a:r>
              <a:rPr lang="en-US" b="true" sz="2599" spc="402">
                <a:solidFill>
                  <a:srgbClr val="695C4A"/>
                </a:solidFill>
                <a:latin typeface="Open Sauce Bold"/>
                <a:ea typeface="Open Sauce Bold"/>
                <a:cs typeface="Open Sauce Bold"/>
                <a:sym typeface="Open Sauce Bold"/>
              </a:rPr>
              <a:t>AKADEMIA LIDERÓW</a:t>
            </a:r>
          </a:p>
          <a:p>
            <a:pPr algn="ctr" marL="0" indent="0" lvl="0">
              <a:lnSpc>
                <a:spcPts val="5146"/>
              </a:lnSpc>
            </a:pPr>
            <a:r>
              <a:rPr lang="en-US" b="true" sz="2599" spc="402">
                <a:solidFill>
                  <a:srgbClr val="695C4A"/>
                </a:solidFill>
                <a:latin typeface="Open Sauce Bold"/>
                <a:ea typeface="Open Sauce Bold"/>
                <a:cs typeface="Open Sauce Bold"/>
                <a:sym typeface="Open Sauce Bold"/>
              </a:rPr>
              <a:t>FUNDACJA DR. BOGUSŁAWA FEDERA</a:t>
            </a:r>
          </a:p>
        </p:txBody>
      </p:sp>
      <p:sp>
        <p:nvSpPr>
          <p:cNvPr name="TextBox 18" id="18"/>
          <p:cNvSpPr txBox="true"/>
          <p:nvPr/>
        </p:nvSpPr>
        <p:spPr>
          <a:xfrm rot="0">
            <a:off x="11962565" y="3958183"/>
            <a:ext cx="4578387" cy="581182"/>
          </a:xfrm>
          <a:prstGeom prst="rect">
            <a:avLst/>
          </a:prstGeom>
        </p:spPr>
        <p:txBody>
          <a:bodyPr anchor="t" rtlCol="false" tIns="0" lIns="0" bIns="0" rIns="0">
            <a:spAutoFit/>
          </a:bodyPr>
          <a:lstStyle/>
          <a:p>
            <a:pPr algn="ctr" marL="0" indent="0" lvl="0">
              <a:lnSpc>
                <a:spcPts val="5143"/>
              </a:lnSpc>
            </a:pPr>
            <a:r>
              <a:rPr lang="en-US" b="true" sz="2597" spc="402">
                <a:solidFill>
                  <a:srgbClr val="695C4A"/>
                </a:solidFill>
                <a:latin typeface="Open Sauce Bold"/>
                <a:ea typeface="Open Sauce Bold"/>
                <a:cs typeface="Open Sauce Bold"/>
                <a:sym typeface="Open Sauce Bold"/>
              </a:rPr>
              <a:t>MIKROPORADY.PL</a:t>
            </a:r>
          </a:p>
        </p:txBody>
      </p:sp>
      <p:sp>
        <p:nvSpPr>
          <p:cNvPr name="TextBox 19" id="19"/>
          <p:cNvSpPr txBox="true"/>
          <p:nvPr/>
        </p:nvSpPr>
        <p:spPr>
          <a:xfrm rot="0">
            <a:off x="12235874" y="5280836"/>
            <a:ext cx="8362295" cy="468249"/>
          </a:xfrm>
          <a:prstGeom prst="rect">
            <a:avLst/>
          </a:prstGeom>
        </p:spPr>
        <p:txBody>
          <a:bodyPr anchor="t" rtlCol="false" tIns="0" lIns="0" bIns="0" rIns="0">
            <a:spAutoFit/>
          </a:bodyPr>
          <a:lstStyle/>
          <a:p>
            <a:pPr algn="l" marL="0" indent="0" lvl="0">
              <a:lnSpc>
                <a:spcPts val="4158"/>
              </a:lnSpc>
            </a:pPr>
            <a:r>
              <a:rPr lang="en-US" sz="2100">
                <a:solidFill>
                  <a:srgbClr val="827564"/>
                </a:solidFill>
                <a:latin typeface="Livvic"/>
                <a:ea typeface="Livvic"/>
                <a:cs typeface="Livvic"/>
                <a:sym typeface="Livvic"/>
              </a:rPr>
              <a:t>https://www.facebook.com/mikroPorady</a:t>
            </a:r>
          </a:p>
        </p:txBody>
      </p:sp>
      <p:sp>
        <p:nvSpPr>
          <p:cNvPr name="TextBox 20" id="20"/>
          <p:cNvSpPr txBox="true"/>
          <p:nvPr/>
        </p:nvSpPr>
        <p:spPr>
          <a:xfrm rot="0">
            <a:off x="12235874" y="6196607"/>
            <a:ext cx="8362295" cy="992124"/>
          </a:xfrm>
          <a:prstGeom prst="rect">
            <a:avLst/>
          </a:prstGeom>
        </p:spPr>
        <p:txBody>
          <a:bodyPr anchor="t" rtlCol="false" tIns="0" lIns="0" bIns="0" rIns="0">
            <a:spAutoFit/>
          </a:bodyPr>
          <a:lstStyle/>
          <a:p>
            <a:pPr algn="l">
              <a:lnSpc>
                <a:spcPts val="4158"/>
              </a:lnSpc>
            </a:pPr>
          </a:p>
          <a:p>
            <a:pPr algn="l" marL="0" indent="0" lvl="0">
              <a:lnSpc>
                <a:spcPts val="4158"/>
              </a:lnSpc>
            </a:pPr>
            <a:r>
              <a:rPr lang="en-US" sz="2100">
                <a:solidFill>
                  <a:srgbClr val="827564"/>
                </a:solidFill>
                <a:latin typeface="Livvic"/>
                <a:ea typeface="Livvic"/>
                <a:cs typeface="Livvic"/>
                <a:sym typeface="Livvic"/>
              </a:rPr>
              <a:t>https://www.instagram.com/mikroPorady.pl/</a:t>
            </a:r>
          </a:p>
        </p:txBody>
      </p:sp>
      <p:sp>
        <p:nvSpPr>
          <p:cNvPr name="TextBox 21" id="21"/>
          <p:cNvSpPr txBox="true"/>
          <p:nvPr/>
        </p:nvSpPr>
        <p:spPr>
          <a:xfrm rot="0">
            <a:off x="2328986" y="6720482"/>
            <a:ext cx="8362295" cy="468249"/>
          </a:xfrm>
          <a:prstGeom prst="rect">
            <a:avLst/>
          </a:prstGeom>
        </p:spPr>
        <p:txBody>
          <a:bodyPr anchor="t" rtlCol="false" tIns="0" lIns="0" bIns="0" rIns="0">
            <a:spAutoFit/>
          </a:bodyPr>
          <a:lstStyle/>
          <a:p>
            <a:pPr algn="l" marL="0" indent="0" lvl="0">
              <a:lnSpc>
                <a:spcPts val="4158"/>
              </a:lnSpc>
            </a:pPr>
            <a:r>
              <a:rPr lang="en-US" sz="2100">
                <a:solidFill>
                  <a:srgbClr val="827564"/>
                </a:solidFill>
                <a:latin typeface="Livvic"/>
                <a:ea typeface="Livvic"/>
                <a:cs typeface="Livvic"/>
                <a:sym typeface="Livvic"/>
              </a:rPr>
              <a:t>https://www.instagram.com/akademia_liderow_fundacja/</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AutoShape 2" id="2"/>
          <p:cNvSpPr/>
          <p:nvPr/>
        </p:nvSpPr>
        <p:spPr>
          <a:xfrm flipH="true">
            <a:off x="5646898" y="685338"/>
            <a:ext cx="0" cy="8916324"/>
          </a:xfrm>
          <a:prstGeom prst="line">
            <a:avLst/>
          </a:prstGeom>
          <a:ln cap="flat" w="38100">
            <a:solidFill>
              <a:srgbClr val="A69C8E">
                <a:alpha val="53725"/>
              </a:srgbClr>
            </a:solidFill>
            <a:prstDash val="solid"/>
            <a:headEnd type="none" len="sm" w="sm"/>
            <a:tailEnd type="none" len="sm" w="sm"/>
          </a:ln>
        </p:spPr>
      </p:sp>
      <p:sp>
        <p:nvSpPr>
          <p:cNvPr name="Freeform 3" id="3"/>
          <p:cNvSpPr/>
          <p:nvPr/>
        </p:nvSpPr>
        <p:spPr>
          <a:xfrm flipH="false" flipV="false" rot="0">
            <a:off x="1126919" y="2605837"/>
            <a:ext cx="3652532" cy="3652532"/>
          </a:xfrm>
          <a:custGeom>
            <a:avLst/>
            <a:gdLst/>
            <a:ahLst/>
            <a:cxnLst/>
            <a:rect r="r" b="b" t="t" l="l"/>
            <a:pathLst>
              <a:path h="3652532" w="3652532">
                <a:moveTo>
                  <a:pt x="0" y="0"/>
                </a:moveTo>
                <a:lnTo>
                  <a:pt x="3652533" y="0"/>
                </a:lnTo>
                <a:lnTo>
                  <a:pt x="3652533" y="3652533"/>
                </a:lnTo>
                <a:lnTo>
                  <a:pt x="0" y="3652533"/>
                </a:lnTo>
                <a:lnTo>
                  <a:pt x="0" y="0"/>
                </a:lnTo>
                <a:close/>
              </a:path>
            </a:pathLst>
          </a:custGeom>
          <a:blipFill>
            <a:blip r:embed="rId2"/>
            <a:stretch>
              <a:fillRect l="0" t="0" r="0" b="0"/>
            </a:stretch>
          </a:blipFill>
        </p:spPr>
      </p:sp>
      <p:sp>
        <p:nvSpPr>
          <p:cNvPr name="TextBox 4" id="4"/>
          <p:cNvSpPr txBox="true"/>
          <p:nvPr/>
        </p:nvSpPr>
        <p:spPr>
          <a:xfrm rot="0">
            <a:off x="8196775" y="1286154"/>
            <a:ext cx="7759584" cy="2096441"/>
          </a:xfrm>
          <a:prstGeom prst="rect">
            <a:avLst/>
          </a:prstGeom>
        </p:spPr>
        <p:txBody>
          <a:bodyPr anchor="t" rtlCol="false" tIns="0" lIns="0" bIns="0" rIns="0">
            <a:spAutoFit/>
          </a:bodyPr>
          <a:lstStyle/>
          <a:p>
            <a:pPr algn="ctr">
              <a:lnSpc>
                <a:spcPts val="5402"/>
              </a:lnSpc>
            </a:pPr>
            <a:r>
              <a:rPr lang="en-US" sz="4697">
                <a:solidFill>
                  <a:srgbClr val="695C4A"/>
                </a:solidFill>
                <a:latin typeface="Brasika"/>
                <a:ea typeface="Brasika"/>
                <a:cs typeface="Brasika"/>
                <a:sym typeface="Brasika"/>
              </a:rPr>
              <a:t>Jak możesz dołączyć do grona Darczyńców? </a:t>
            </a:r>
          </a:p>
          <a:p>
            <a:pPr algn="ctr">
              <a:lnSpc>
                <a:spcPts val="5402"/>
              </a:lnSpc>
            </a:pPr>
            <a:r>
              <a:rPr lang="en-US" sz="4697">
                <a:solidFill>
                  <a:srgbClr val="695C4A"/>
                </a:solidFill>
                <a:latin typeface="Brasika"/>
                <a:ea typeface="Brasika"/>
                <a:cs typeface="Brasika"/>
                <a:sym typeface="Brasika"/>
              </a:rPr>
              <a:t>Ty decydujesz!</a:t>
            </a:r>
          </a:p>
        </p:txBody>
      </p:sp>
      <p:sp>
        <p:nvSpPr>
          <p:cNvPr name="TextBox 5" id="5"/>
          <p:cNvSpPr txBox="true"/>
          <p:nvPr/>
        </p:nvSpPr>
        <p:spPr>
          <a:xfrm rot="0">
            <a:off x="12394131" y="4396895"/>
            <a:ext cx="5743797" cy="543307"/>
          </a:xfrm>
          <a:prstGeom prst="rect">
            <a:avLst/>
          </a:prstGeom>
        </p:spPr>
        <p:txBody>
          <a:bodyPr anchor="t" rtlCol="false" tIns="0" lIns="0" bIns="0" rIns="0">
            <a:spAutoFit/>
          </a:bodyPr>
          <a:lstStyle/>
          <a:p>
            <a:pPr algn="ctr" marL="0" indent="0" lvl="0">
              <a:lnSpc>
                <a:spcPts val="4751"/>
              </a:lnSpc>
            </a:pPr>
            <a:r>
              <a:rPr lang="en-US" b="true" sz="2399" spc="371">
                <a:solidFill>
                  <a:srgbClr val="695C4A"/>
                </a:solidFill>
                <a:latin typeface="Open Sauce Bold"/>
                <a:ea typeface="Open Sauce Bold"/>
                <a:cs typeface="Open Sauce Bold"/>
                <a:sym typeface="Open Sauce Bold"/>
              </a:rPr>
              <a:t>PRZEKAŻ 1,5% PODATKU PIT</a:t>
            </a:r>
          </a:p>
        </p:txBody>
      </p:sp>
      <p:sp>
        <p:nvSpPr>
          <p:cNvPr name="Freeform 6" id="6"/>
          <p:cNvSpPr/>
          <p:nvPr/>
        </p:nvSpPr>
        <p:spPr>
          <a:xfrm flipH="false" flipV="false" rot="-8100000">
            <a:off x="10958068" y="4512434"/>
            <a:ext cx="14359719" cy="12767096"/>
          </a:xfrm>
          <a:custGeom>
            <a:avLst/>
            <a:gdLst/>
            <a:ahLst/>
            <a:cxnLst/>
            <a:rect r="r" b="b" t="t" l="l"/>
            <a:pathLst>
              <a:path h="12767096" w="14359719">
                <a:moveTo>
                  <a:pt x="0" y="0"/>
                </a:moveTo>
                <a:lnTo>
                  <a:pt x="14359719" y="0"/>
                </a:lnTo>
                <a:lnTo>
                  <a:pt x="14359719" y="12767096"/>
                </a:lnTo>
                <a:lnTo>
                  <a:pt x="0" y="12767096"/>
                </a:lnTo>
                <a:lnTo>
                  <a:pt x="0" y="0"/>
                </a:lnTo>
                <a:close/>
              </a:path>
            </a:pathLst>
          </a:custGeom>
          <a:blipFill>
            <a:blip r:embed="rId3">
              <a:alphaModFix amt="12000"/>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1270242" y="9133411"/>
            <a:ext cx="6867685" cy="936502"/>
          </a:xfrm>
          <a:custGeom>
            <a:avLst/>
            <a:gdLst/>
            <a:ahLst/>
            <a:cxnLst/>
            <a:rect r="r" b="b" t="t" l="l"/>
            <a:pathLst>
              <a:path h="936502" w="6867685">
                <a:moveTo>
                  <a:pt x="0" y="0"/>
                </a:moveTo>
                <a:lnTo>
                  <a:pt x="6867685" y="0"/>
                </a:lnTo>
                <a:lnTo>
                  <a:pt x="6867685" y="936502"/>
                </a:lnTo>
                <a:lnTo>
                  <a:pt x="0" y="93650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5766371" y="4953000"/>
            <a:ext cx="5912597" cy="1878866"/>
          </a:xfrm>
          <a:prstGeom prst="rect">
            <a:avLst/>
          </a:prstGeom>
        </p:spPr>
        <p:txBody>
          <a:bodyPr anchor="t" rtlCol="false" tIns="0" lIns="0" bIns="0" rIns="0">
            <a:spAutoFit/>
          </a:bodyPr>
          <a:lstStyle/>
          <a:p>
            <a:pPr algn="ctr">
              <a:lnSpc>
                <a:spcPts val="5144"/>
              </a:lnSpc>
            </a:pPr>
            <a:r>
              <a:rPr lang="en-US" sz="2598">
                <a:solidFill>
                  <a:srgbClr val="827564"/>
                </a:solidFill>
                <a:latin typeface="Livvic"/>
                <a:ea typeface="Livvic"/>
                <a:cs typeface="Livvic"/>
                <a:sym typeface="Livvic"/>
              </a:rPr>
              <a:t>Konto bankowe do wpłat darowizn</a:t>
            </a:r>
          </a:p>
          <a:p>
            <a:pPr algn="ctr">
              <a:lnSpc>
                <a:spcPts val="5144"/>
              </a:lnSpc>
            </a:pPr>
            <a:r>
              <a:rPr lang="en-US" sz="2598">
                <a:solidFill>
                  <a:srgbClr val="827564"/>
                </a:solidFill>
                <a:latin typeface="Livvic"/>
                <a:ea typeface="Livvic"/>
                <a:cs typeface="Livvic"/>
                <a:sym typeface="Livvic"/>
              </a:rPr>
              <a:t>ING Bank Śląski SA</a:t>
            </a:r>
          </a:p>
          <a:p>
            <a:pPr algn="ctr" marL="0" indent="0" lvl="0">
              <a:lnSpc>
                <a:spcPts val="5144"/>
              </a:lnSpc>
            </a:pPr>
            <a:r>
              <a:rPr lang="en-US" sz="2598">
                <a:solidFill>
                  <a:srgbClr val="827564"/>
                </a:solidFill>
                <a:latin typeface="Livvic"/>
                <a:ea typeface="Livvic"/>
                <a:cs typeface="Livvic"/>
                <a:sym typeface="Livvic"/>
              </a:rPr>
              <a:t>88 1050 1924 1000 0092 7073 7167</a:t>
            </a:r>
          </a:p>
        </p:txBody>
      </p:sp>
      <p:sp>
        <p:nvSpPr>
          <p:cNvPr name="TextBox 9" id="9"/>
          <p:cNvSpPr txBox="true"/>
          <p:nvPr/>
        </p:nvSpPr>
        <p:spPr>
          <a:xfrm rot="0">
            <a:off x="805275" y="6326840"/>
            <a:ext cx="4295821" cy="1354323"/>
          </a:xfrm>
          <a:prstGeom prst="rect">
            <a:avLst/>
          </a:prstGeom>
        </p:spPr>
        <p:txBody>
          <a:bodyPr anchor="t" rtlCol="false" tIns="0" lIns="0" bIns="0" rIns="0">
            <a:spAutoFit/>
          </a:bodyPr>
          <a:lstStyle/>
          <a:p>
            <a:pPr algn="ctr" marL="0" indent="0" lvl="0">
              <a:lnSpc>
                <a:spcPts val="5621"/>
              </a:lnSpc>
            </a:pPr>
            <a:r>
              <a:rPr lang="en-US" b="true" sz="2839" spc="440">
                <a:solidFill>
                  <a:srgbClr val="695C4A"/>
                </a:solidFill>
                <a:latin typeface="Open Sauce Bold"/>
                <a:ea typeface="Open Sauce Bold"/>
                <a:cs typeface="Open Sauce Bold"/>
                <a:sym typeface="Open Sauce Bold"/>
              </a:rPr>
              <a:t>SKOPIUJ KOD QR - WPŁAĆ ONLINE</a:t>
            </a:r>
          </a:p>
        </p:txBody>
      </p:sp>
      <p:sp>
        <p:nvSpPr>
          <p:cNvPr name="TextBox 10" id="10"/>
          <p:cNvSpPr txBox="true"/>
          <p:nvPr/>
        </p:nvSpPr>
        <p:spPr>
          <a:xfrm rot="0">
            <a:off x="6514345" y="4396895"/>
            <a:ext cx="4416649" cy="543307"/>
          </a:xfrm>
          <a:prstGeom prst="rect">
            <a:avLst/>
          </a:prstGeom>
        </p:spPr>
        <p:txBody>
          <a:bodyPr anchor="t" rtlCol="false" tIns="0" lIns="0" bIns="0" rIns="0">
            <a:spAutoFit/>
          </a:bodyPr>
          <a:lstStyle/>
          <a:p>
            <a:pPr algn="ctr" marL="0" indent="0" lvl="0">
              <a:lnSpc>
                <a:spcPts val="4751"/>
              </a:lnSpc>
            </a:pPr>
            <a:r>
              <a:rPr lang="en-US" b="true" sz="2399" spc="371">
                <a:solidFill>
                  <a:srgbClr val="695C4A"/>
                </a:solidFill>
                <a:latin typeface="Open Sauce Bold"/>
                <a:ea typeface="Open Sauce Bold"/>
                <a:cs typeface="Open Sauce Bold"/>
                <a:sym typeface="Open Sauce Bold"/>
              </a:rPr>
              <a:t>PRZEKAŻ DAROWIZNĘ</a:t>
            </a:r>
          </a:p>
        </p:txBody>
      </p:sp>
      <p:sp>
        <p:nvSpPr>
          <p:cNvPr name="TextBox 11" id="11"/>
          <p:cNvSpPr txBox="true"/>
          <p:nvPr/>
        </p:nvSpPr>
        <p:spPr>
          <a:xfrm rot="0">
            <a:off x="12076567" y="5239906"/>
            <a:ext cx="6599198" cy="1447928"/>
          </a:xfrm>
          <a:prstGeom prst="rect">
            <a:avLst/>
          </a:prstGeom>
        </p:spPr>
        <p:txBody>
          <a:bodyPr anchor="t" rtlCol="false" tIns="0" lIns="0" bIns="0" rIns="0">
            <a:spAutoFit/>
          </a:bodyPr>
          <a:lstStyle/>
          <a:p>
            <a:pPr algn="ctr">
              <a:lnSpc>
                <a:spcPts val="3639"/>
              </a:lnSpc>
            </a:pPr>
            <a:r>
              <a:rPr lang="en-US" sz="2599">
                <a:solidFill>
                  <a:srgbClr val="827564"/>
                </a:solidFill>
                <a:latin typeface="Livvic"/>
                <a:ea typeface="Livvic"/>
                <a:cs typeface="Livvic"/>
                <a:sym typeface="Livvic"/>
              </a:rPr>
              <a:t>Twój e-PIT: WPISZ NASZ </a:t>
            </a:r>
          </a:p>
          <a:p>
            <a:pPr algn="ctr">
              <a:lnSpc>
                <a:spcPts val="3639"/>
              </a:lnSpc>
            </a:pPr>
            <a:r>
              <a:rPr lang="en-US" sz="2599" b="true">
                <a:solidFill>
                  <a:srgbClr val="E61616"/>
                </a:solidFill>
                <a:latin typeface="Livvic Bold"/>
                <a:ea typeface="Livvic Bold"/>
                <a:cs typeface="Livvic Bold"/>
                <a:sym typeface="Livvic Bold"/>
              </a:rPr>
              <a:t>KRS 0000318482</a:t>
            </a:r>
          </a:p>
          <a:p>
            <a:pPr algn="ctr" marL="0" indent="0" lvl="0">
              <a:lnSpc>
                <a:spcPts val="5147"/>
              </a:lnSpc>
            </a:pPr>
            <a:r>
              <a:rPr lang="en-US" sz="2599">
                <a:solidFill>
                  <a:srgbClr val="827564"/>
                </a:solidFill>
                <a:latin typeface="Livvic"/>
                <a:ea typeface="Livvic"/>
                <a:cs typeface="Livvic"/>
                <a:sym typeface="Livvic"/>
              </a:rPr>
              <a:t>W deklaracji podatkowej PIT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8100000">
            <a:off x="10079440" y="3088836"/>
            <a:ext cx="14359719" cy="12767096"/>
          </a:xfrm>
          <a:custGeom>
            <a:avLst/>
            <a:gdLst/>
            <a:ahLst/>
            <a:cxnLst/>
            <a:rect r="r" b="b" t="t" l="l"/>
            <a:pathLst>
              <a:path h="12767096" w="14359719">
                <a:moveTo>
                  <a:pt x="0" y="0"/>
                </a:moveTo>
                <a:lnTo>
                  <a:pt x="14359720" y="0"/>
                </a:lnTo>
                <a:lnTo>
                  <a:pt x="14359720" y="12767096"/>
                </a:lnTo>
                <a:lnTo>
                  <a:pt x="0" y="12767096"/>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sp>
        <p:nvSpPr>
          <p:cNvPr name="AutoShape 3" id="3"/>
          <p:cNvSpPr/>
          <p:nvPr/>
        </p:nvSpPr>
        <p:spPr>
          <a:xfrm flipH="true">
            <a:off x="0" y="1187768"/>
            <a:ext cx="11688724" cy="0"/>
          </a:xfrm>
          <a:prstGeom prst="line">
            <a:avLst/>
          </a:prstGeom>
          <a:ln cap="flat" w="38100">
            <a:solidFill>
              <a:srgbClr val="827564"/>
            </a:solidFill>
            <a:prstDash val="solid"/>
            <a:headEnd type="none" len="sm" w="sm"/>
            <a:tailEnd type="none" len="sm" w="sm"/>
          </a:ln>
        </p:spPr>
      </p:sp>
      <p:sp>
        <p:nvSpPr>
          <p:cNvPr name="AutoShape 4" id="4"/>
          <p:cNvSpPr/>
          <p:nvPr/>
        </p:nvSpPr>
        <p:spPr>
          <a:xfrm flipH="true" flipV="true">
            <a:off x="1307904" y="0"/>
            <a:ext cx="0" cy="2197866"/>
          </a:xfrm>
          <a:prstGeom prst="line">
            <a:avLst/>
          </a:prstGeom>
          <a:ln cap="flat" w="38100">
            <a:solidFill>
              <a:srgbClr val="827564"/>
            </a:solidFill>
            <a:prstDash val="solid"/>
            <a:headEnd type="none" len="sm" w="sm"/>
            <a:tailEnd type="none" len="sm" w="sm"/>
          </a:ln>
        </p:spPr>
      </p:sp>
      <p:sp>
        <p:nvSpPr>
          <p:cNvPr name="Freeform 5" id="5"/>
          <p:cNvSpPr/>
          <p:nvPr/>
        </p:nvSpPr>
        <p:spPr>
          <a:xfrm flipH="false" flipV="false" rot="0">
            <a:off x="1036944" y="916808"/>
            <a:ext cx="541920" cy="541920"/>
          </a:xfrm>
          <a:custGeom>
            <a:avLst/>
            <a:gdLst/>
            <a:ahLst/>
            <a:cxnLst/>
            <a:rect r="r" b="b" t="t" l="l"/>
            <a:pathLst>
              <a:path h="541920" w="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2263885" y="793876"/>
            <a:ext cx="5777079" cy="787784"/>
          </a:xfrm>
          <a:custGeom>
            <a:avLst/>
            <a:gdLst/>
            <a:ahLst/>
            <a:cxnLst/>
            <a:rect r="r" b="b" t="t" l="l"/>
            <a:pathLst>
              <a:path h="787784" w="5777079">
                <a:moveTo>
                  <a:pt x="0" y="0"/>
                </a:moveTo>
                <a:lnTo>
                  <a:pt x="5777079" y="0"/>
                </a:lnTo>
                <a:lnTo>
                  <a:pt x="5777079" y="787783"/>
                </a:lnTo>
                <a:lnTo>
                  <a:pt x="0" y="78778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4143926" y="3187976"/>
            <a:ext cx="5000074" cy="1545917"/>
          </a:xfrm>
          <a:custGeom>
            <a:avLst/>
            <a:gdLst/>
            <a:ahLst/>
            <a:cxnLst/>
            <a:rect r="r" b="b" t="t" l="l"/>
            <a:pathLst>
              <a:path h="1545917" w="5000074">
                <a:moveTo>
                  <a:pt x="0" y="0"/>
                </a:moveTo>
                <a:lnTo>
                  <a:pt x="5000074" y="0"/>
                </a:lnTo>
                <a:lnTo>
                  <a:pt x="5000074" y="1545916"/>
                </a:lnTo>
                <a:lnTo>
                  <a:pt x="0" y="15459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9632163" y="3326082"/>
            <a:ext cx="5060755" cy="1407810"/>
          </a:xfrm>
          <a:custGeom>
            <a:avLst/>
            <a:gdLst/>
            <a:ahLst/>
            <a:cxnLst/>
            <a:rect r="r" b="b" t="t" l="l"/>
            <a:pathLst>
              <a:path h="1407810" w="5060755">
                <a:moveTo>
                  <a:pt x="0" y="0"/>
                </a:moveTo>
                <a:lnTo>
                  <a:pt x="5060755" y="0"/>
                </a:lnTo>
                <a:lnTo>
                  <a:pt x="5060755" y="1407810"/>
                </a:lnTo>
                <a:lnTo>
                  <a:pt x="0" y="140781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9" id="9"/>
          <p:cNvSpPr txBox="true"/>
          <p:nvPr/>
        </p:nvSpPr>
        <p:spPr>
          <a:xfrm rot="0">
            <a:off x="1876561" y="1712112"/>
            <a:ext cx="7572991" cy="941994"/>
          </a:xfrm>
          <a:prstGeom prst="rect">
            <a:avLst/>
          </a:prstGeom>
        </p:spPr>
        <p:txBody>
          <a:bodyPr anchor="t" rtlCol="false" tIns="0" lIns="0" bIns="0" rIns="0">
            <a:spAutoFit/>
          </a:bodyPr>
          <a:lstStyle/>
          <a:p>
            <a:pPr algn="l">
              <a:lnSpc>
                <a:spcPts val="6916"/>
              </a:lnSpc>
            </a:pPr>
            <a:r>
              <a:rPr lang="en-US" sz="6013">
                <a:solidFill>
                  <a:srgbClr val="695C4A"/>
                </a:solidFill>
                <a:latin typeface="Brasika"/>
                <a:ea typeface="Brasika"/>
                <a:cs typeface="Brasika"/>
                <a:sym typeface="Brasika"/>
              </a:rPr>
              <a:t>ZOBACZ TAKŻE:</a:t>
            </a:r>
          </a:p>
        </p:txBody>
      </p:sp>
      <p:sp>
        <p:nvSpPr>
          <p:cNvPr name="TextBox 10" id="10"/>
          <p:cNvSpPr txBox="true"/>
          <p:nvPr/>
        </p:nvSpPr>
        <p:spPr>
          <a:xfrm rot="0">
            <a:off x="767588" y="5054165"/>
            <a:ext cx="16752825" cy="3795610"/>
          </a:xfrm>
          <a:prstGeom prst="rect">
            <a:avLst/>
          </a:prstGeom>
        </p:spPr>
        <p:txBody>
          <a:bodyPr anchor="t" rtlCol="false" tIns="0" lIns="0" bIns="0" rIns="0">
            <a:spAutoFit/>
          </a:bodyPr>
          <a:lstStyle/>
          <a:p>
            <a:pPr algn="ctr">
              <a:lnSpc>
                <a:spcPts val="4910"/>
              </a:lnSpc>
            </a:pPr>
            <a:r>
              <a:rPr lang="en-US" sz="2480" b="true">
                <a:solidFill>
                  <a:srgbClr val="695C4A"/>
                </a:solidFill>
                <a:latin typeface="Livvic Bold"/>
                <a:ea typeface="Livvic Bold"/>
                <a:cs typeface="Livvic Bold"/>
                <a:sym typeface="Livvic Bold"/>
              </a:rPr>
              <a:t>Akademia Liderów Innowacji i Przedsiębiorczości</a:t>
            </a:r>
          </a:p>
          <a:p>
            <a:pPr algn="ctr">
              <a:lnSpc>
                <a:spcPts val="4910"/>
              </a:lnSpc>
            </a:pPr>
            <a:r>
              <a:rPr lang="en-US" sz="2480" b="true">
                <a:solidFill>
                  <a:srgbClr val="695C4A"/>
                </a:solidFill>
                <a:latin typeface="Livvic Bold"/>
                <a:ea typeface="Livvic Bold"/>
                <a:cs typeface="Livvic Bold"/>
                <a:sym typeface="Livvic Bold"/>
              </a:rPr>
              <a:t>Fundacja dr Bogusława Federa </a:t>
            </a:r>
          </a:p>
          <a:p>
            <a:pPr algn="ctr">
              <a:lnSpc>
                <a:spcPts val="4910"/>
              </a:lnSpc>
            </a:pPr>
            <a:r>
              <a:rPr lang="en-US" sz="2480">
                <a:solidFill>
                  <a:srgbClr val="695C4A"/>
                </a:solidFill>
                <a:latin typeface="Livvic"/>
                <a:ea typeface="Livvic"/>
                <a:cs typeface="Livvic"/>
                <a:sym typeface="Livvic"/>
              </a:rPr>
              <a:t>ul. Orzeszkowej 2 </a:t>
            </a:r>
          </a:p>
          <a:p>
            <a:pPr algn="ctr">
              <a:lnSpc>
                <a:spcPts val="4910"/>
              </a:lnSpc>
            </a:pPr>
            <a:r>
              <a:rPr lang="en-US" sz="2480">
                <a:solidFill>
                  <a:srgbClr val="695C4A"/>
                </a:solidFill>
                <a:latin typeface="Livvic"/>
                <a:ea typeface="Livvic"/>
                <a:cs typeface="Livvic"/>
                <a:sym typeface="Livvic"/>
              </a:rPr>
              <a:t>05-827 Grodzisk Mazowiecki </a:t>
            </a:r>
          </a:p>
          <a:p>
            <a:pPr algn="ctr">
              <a:lnSpc>
                <a:spcPts val="3472"/>
              </a:lnSpc>
            </a:pPr>
            <a:r>
              <a:rPr lang="en-US" sz="2480">
                <a:solidFill>
                  <a:srgbClr val="695C4A"/>
                </a:solidFill>
                <a:latin typeface="Livvic"/>
                <a:ea typeface="Livvic"/>
                <a:cs typeface="Livvic"/>
                <a:sym typeface="Livvic"/>
              </a:rPr>
              <a:t>NIP 529 17 68 138 </a:t>
            </a:r>
          </a:p>
          <a:p>
            <a:pPr algn="ctr">
              <a:lnSpc>
                <a:spcPts val="3472"/>
              </a:lnSpc>
            </a:pPr>
            <a:r>
              <a:rPr lang="en-US" sz="2480" b="true">
                <a:solidFill>
                  <a:srgbClr val="E61616"/>
                </a:solidFill>
                <a:latin typeface="Livvic Bold"/>
                <a:ea typeface="Livvic Bold"/>
                <a:cs typeface="Livvic Bold"/>
                <a:sym typeface="Livvic Bold"/>
              </a:rPr>
              <a:t>KRS 0000318482</a:t>
            </a:r>
          </a:p>
          <a:p>
            <a:pPr algn="ctr" marL="0" indent="0" lvl="0">
              <a:lnSpc>
                <a:spcPts val="3472"/>
              </a:lnSpc>
            </a:pPr>
            <a:r>
              <a:rPr lang="en-US" b="true" sz="2480">
                <a:solidFill>
                  <a:srgbClr val="695C4A"/>
                </a:solidFill>
                <a:latin typeface="Livvic Bold"/>
                <a:ea typeface="Livvic Bold"/>
                <a:cs typeface="Livvic Bold"/>
                <a:sym typeface="Livvic Bold"/>
              </a:rPr>
              <a:t>www.FundacjaFedera.pl</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14333364" y="0"/>
            <a:ext cx="5388429" cy="4114800"/>
          </a:xfrm>
          <a:custGeom>
            <a:avLst/>
            <a:gdLst/>
            <a:ahLst/>
            <a:cxnLst/>
            <a:rect r="r" b="b" t="t" l="l"/>
            <a:pathLst>
              <a:path h="4114800" w="5388429">
                <a:moveTo>
                  <a:pt x="0" y="0"/>
                </a:moveTo>
                <a:lnTo>
                  <a:pt x="5388428" y="0"/>
                </a:lnTo>
                <a:lnTo>
                  <a:pt x="5388428"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0">
            <a:off x="-1433792" y="6172200"/>
            <a:ext cx="5388429" cy="4114800"/>
          </a:xfrm>
          <a:custGeom>
            <a:avLst/>
            <a:gdLst/>
            <a:ahLst/>
            <a:cxnLst/>
            <a:rect r="r" b="b" t="t" l="l"/>
            <a:pathLst>
              <a:path h="4114800" w="5388429">
                <a:moveTo>
                  <a:pt x="0" y="4114800"/>
                </a:moveTo>
                <a:lnTo>
                  <a:pt x="5388428" y="4114800"/>
                </a:lnTo>
                <a:lnTo>
                  <a:pt x="5388428" y="0"/>
                </a:lnTo>
                <a:lnTo>
                  <a:pt x="0" y="0"/>
                </a:lnTo>
                <a:lnTo>
                  <a:pt x="0" y="411480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7393579" y="7119598"/>
            <a:ext cx="8754058" cy="1193735"/>
          </a:xfrm>
          <a:custGeom>
            <a:avLst/>
            <a:gdLst/>
            <a:ahLst/>
            <a:cxnLst/>
            <a:rect r="r" b="b" t="t" l="l"/>
            <a:pathLst>
              <a:path h="1193735" w="8754058">
                <a:moveTo>
                  <a:pt x="0" y="0"/>
                </a:moveTo>
                <a:lnTo>
                  <a:pt x="8754058" y="0"/>
                </a:lnTo>
                <a:lnTo>
                  <a:pt x="8754058" y="1193735"/>
                </a:lnTo>
                <a:lnTo>
                  <a:pt x="0" y="11937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5571177" y="3391288"/>
            <a:ext cx="7018691" cy="2871158"/>
          </a:xfrm>
          <a:prstGeom prst="rect">
            <a:avLst/>
          </a:prstGeom>
        </p:spPr>
        <p:txBody>
          <a:bodyPr anchor="t" rtlCol="false" tIns="0" lIns="0" bIns="0" rIns="0">
            <a:spAutoFit/>
          </a:bodyPr>
          <a:lstStyle/>
          <a:p>
            <a:pPr algn="ctr">
              <a:lnSpc>
                <a:spcPts val="5806"/>
              </a:lnSpc>
            </a:pPr>
            <a:r>
              <a:rPr lang="en-US" sz="2932" spc="454">
                <a:solidFill>
                  <a:srgbClr val="695C4A"/>
                </a:solidFill>
                <a:latin typeface="Open Sauce"/>
                <a:ea typeface="Open Sauce"/>
                <a:cs typeface="Open Sauce"/>
                <a:sym typeface="Open Sauce"/>
              </a:rPr>
              <a:t>WPISZ NASZ </a:t>
            </a:r>
          </a:p>
          <a:p>
            <a:pPr algn="ctr">
              <a:lnSpc>
                <a:spcPts val="5806"/>
              </a:lnSpc>
            </a:pPr>
            <a:r>
              <a:rPr lang="en-US" b="true" sz="2932" spc="454">
                <a:solidFill>
                  <a:srgbClr val="E61616"/>
                </a:solidFill>
                <a:latin typeface="Open Sauce Bold"/>
                <a:ea typeface="Open Sauce Bold"/>
                <a:cs typeface="Open Sauce Bold"/>
                <a:sym typeface="Open Sauce Bold"/>
              </a:rPr>
              <a:t>KRS 0000318482</a:t>
            </a:r>
            <a:r>
              <a:rPr lang="en-US" b="true" sz="2932" spc="454">
                <a:solidFill>
                  <a:srgbClr val="695C4A"/>
                </a:solidFill>
                <a:latin typeface="Open Sauce Bold"/>
                <a:ea typeface="Open Sauce Bold"/>
                <a:cs typeface="Open Sauce Bold"/>
                <a:sym typeface="Open Sauce Bold"/>
              </a:rPr>
              <a:t> </a:t>
            </a:r>
          </a:p>
          <a:p>
            <a:pPr algn="ctr">
              <a:lnSpc>
                <a:spcPts val="5806"/>
              </a:lnSpc>
            </a:pPr>
            <a:r>
              <a:rPr lang="en-US" sz="2932" spc="454">
                <a:solidFill>
                  <a:srgbClr val="695C4A"/>
                </a:solidFill>
                <a:latin typeface="Open Sauce"/>
                <a:ea typeface="Open Sauce"/>
                <a:cs typeface="Open Sauce"/>
                <a:sym typeface="Open Sauce"/>
              </a:rPr>
              <a:t>W DEKLARACJI </a:t>
            </a:r>
          </a:p>
          <a:p>
            <a:pPr algn="ctr" marL="0" indent="0" lvl="0">
              <a:lnSpc>
                <a:spcPts val="5806"/>
              </a:lnSpc>
            </a:pPr>
            <a:r>
              <a:rPr lang="en-US" b="true" sz="2932" spc="454">
                <a:solidFill>
                  <a:srgbClr val="E61616"/>
                </a:solidFill>
                <a:latin typeface="Open Sauce Bold"/>
                <a:ea typeface="Open Sauce Bold"/>
                <a:cs typeface="Open Sauce Bold"/>
                <a:sym typeface="Open Sauce Bold"/>
              </a:rPr>
              <a:t>PODATKOWEJ TWÓJ E-PIT</a:t>
            </a:r>
          </a:p>
        </p:txBody>
      </p:sp>
      <p:sp>
        <p:nvSpPr>
          <p:cNvPr name="Freeform 6" id="6"/>
          <p:cNvSpPr/>
          <p:nvPr/>
        </p:nvSpPr>
        <p:spPr>
          <a:xfrm flipH="false" flipV="false" rot="0">
            <a:off x="2140363" y="7198558"/>
            <a:ext cx="4440460" cy="1114775"/>
          </a:xfrm>
          <a:custGeom>
            <a:avLst/>
            <a:gdLst/>
            <a:ahLst/>
            <a:cxnLst/>
            <a:rect r="r" b="b" t="t" l="l"/>
            <a:pathLst>
              <a:path h="1114775" w="4440460">
                <a:moveTo>
                  <a:pt x="0" y="0"/>
                </a:moveTo>
                <a:lnTo>
                  <a:pt x="4440460" y="0"/>
                </a:lnTo>
                <a:lnTo>
                  <a:pt x="4440460" y="1114775"/>
                </a:lnTo>
                <a:lnTo>
                  <a:pt x="0" y="1114775"/>
                </a:lnTo>
                <a:lnTo>
                  <a:pt x="0" y="0"/>
                </a:lnTo>
                <a:close/>
              </a:path>
            </a:pathLst>
          </a:custGeom>
          <a:blipFill>
            <a:blip r:embed="rId6"/>
            <a:stretch>
              <a:fillRect l="0" t="0" r="0" b="0"/>
            </a:stretch>
          </a:blipFill>
        </p:spPr>
      </p:sp>
      <p:sp>
        <p:nvSpPr>
          <p:cNvPr name="TextBox 7" id="7"/>
          <p:cNvSpPr txBox="true"/>
          <p:nvPr/>
        </p:nvSpPr>
        <p:spPr>
          <a:xfrm rot="0">
            <a:off x="3945930" y="1945092"/>
            <a:ext cx="10269185" cy="943063"/>
          </a:xfrm>
          <a:prstGeom prst="rect">
            <a:avLst/>
          </a:prstGeom>
        </p:spPr>
        <p:txBody>
          <a:bodyPr anchor="t" rtlCol="false" tIns="0" lIns="0" bIns="0" rIns="0">
            <a:spAutoFit/>
          </a:bodyPr>
          <a:lstStyle/>
          <a:p>
            <a:pPr algn="ctr">
              <a:lnSpc>
                <a:spcPts val="6916"/>
              </a:lnSpc>
            </a:pPr>
            <a:r>
              <a:rPr lang="en-US" sz="6013">
                <a:solidFill>
                  <a:srgbClr val="695C4A"/>
                </a:solidFill>
                <a:latin typeface="Brasika"/>
                <a:ea typeface="Brasika"/>
                <a:cs typeface="Brasika"/>
                <a:sym typeface="Brasika"/>
              </a:rPr>
              <a:t>POTRZEBUJEMY CIĘ!</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AutoShape 2" id="2"/>
          <p:cNvSpPr/>
          <p:nvPr/>
        </p:nvSpPr>
        <p:spPr>
          <a:xfrm flipH="true">
            <a:off x="-1004362" y="9118283"/>
            <a:ext cx="13787769" cy="0"/>
          </a:xfrm>
          <a:prstGeom prst="line">
            <a:avLst/>
          </a:prstGeom>
          <a:ln cap="flat" w="38100">
            <a:solidFill>
              <a:srgbClr val="827564"/>
            </a:solidFill>
            <a:prstDash val="solid"/>
            <a:headEnd type="none" len="sm" w="sm"/>
            <a:tailEnd type="none" len="sm" w="sm"/>
          </a:ln>
        </p:spPr>
      </p:sp>
      <p:sp>
        <p:nvSpPr>
          <p:cNvPr name="AutoShape 3" id="3"/>
          <p:cNvSpPr/>
          <p:nvPr/>
        </p:nvSpPr>
        <p:spPr>
          <a:xfrm flipH="true">
            <a:off x="7961283" y="1168718"/>
            <a:ext cx="12213701" cy="0"/>
          </a:xfrm>
          <a:prstGeom prst="line">
            <a:avLst/>
          </a:prstGeom>
          <a:ln cap="flat" w="38100">
            <a:solidFill>
              <a:srgbClr val="827564"/>
            </a:solidFill>
            <a:prstDash val="solid"/>
            <a:headEnd type="none" len="sm" w="sm"/>
            <a:tailEnd type="none" len="sm" w="sm"/>
          </a:ln>
        </p:spPr>
      </p:sp>
      <p:sp>
        <p:nvSpPr>
          <p:cNvPr name="AutoShape 4" id="4"/>
          <p:cNvSpPr/>
          <p:nvPr/>
        </p:nvSpPr>
        <p:spPr>
          <a:xfrm>
            <a:off x="1260422" y="5588875"/>
            <a:ext cx="0" cy="4698125"/>
          </a:xfrm>
          <a:prstGeom prst="line">
            <a:avLst/>
          </a:prstGeom>
          <a:ln cap="flat" w="38100">
            <a:solidFill>
              <a:srgbClr val="827564"/>
            </a:solidFill>
            <a:prstDash val="solid"/>
            <a:headEnd type="none" len="sm" w="sm"/>
            <a:tailEnd type="none" len="sm" w="sm"/>
          </a:ln>
        </p:spPr>
      </p:sp>
      <p:sp>
        <p:nvSpPr>
          <p:cNvPr name="AutoShape 5" id="5"/>
          <p:cNvSpPr/>
          <p:nvPr/>
        </p:nvSpPr>
        <p:spPr>
          <a:xfrm>
            <a:off x="17027578" y="0"/>
            <a:ext cx="0" cy="4698125"/>
          </a:xfrm>
          <a:prstGeom prst="line">
            <a:avLst/>
          </a:prstGeom>
          <a:ln cap="flat" w="38100">
            <a:solidFill>
              <a:srgbClr val="827564"/>
            </a:solidFill>
            <a:prstDash val="solid"/>
            <a:headEnd type="none" len="sm" w="sm"/>
            <a:tailEnd type="none" len="sm" w="sm"/>
          </a:ln>
        </p:spPr>
      </p:sp>
      <p:sp>
        <p:nvSpPr>
          <p:cNvPr name="Freeform 6" id="6"/>
          <p:cNvSpPr/>
          <p:nvPr/>
        </p:nvSpPr>
        <p:spPr>
          <a:xfrm flipH="false" flipV="false" rot="0">
            <a:off x="14333364" y="0"/>
            <a:ext cx="5388429" cy="4114800"/>
          </a:xfrm>
          <a:custGeom>
            <a:avLst/>
            <a:gdLst/>
            <a:ahLst/>
            <a:cxnLst/>
            <a:rect r="r" b="b" t="t" l="l"/>
            <a:pathLst>
              <a:path h="4114800" w="5388429">
                <a:moveTo>
                  <a:pt x="0" y="0"/>
                </a:moveTo>
                <a:lnTo>
                  <a:pt x="5388428" y="0"/>
                </a:lnTo>
                <a:lnTo>
                  <a:pt x="5388428"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true" rot="0">
            <a:off x="-1433792" y="6172200"/>
            <a:ext cx="5388429" cy="4114800"/>
          </a:xfrm>
          <a:custGeom>
            <a:avLst/>
            <a:gdLst/>
            <a:ahLst/>
            <a:cxnLst/>
            <a:rect r="r" b="b" t="t" l="l"/>
            <a:pathLst>
              <a:path h="4114800" w="5388429">
                <a:moveTo>
                  <a:pt x="0" y="4114800"/>
                </a:moveTo>
                <a:lnTo>
                  <a:pt x="5388428" y="4114800"/>
                </a:lnTo>
                <a:lnTo>
                  <a:pt x="5388428" y="0"/>
                </a:lnTo>
                <a:lnTo>
                  <a:pt x="0" y="0"/>
                </a:lnTo>
                <a:lnTo>
                  <a:pt x="0" y="411480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520794" y="700466"/>
            <a:ext cx="6867685" cy="936502"/>
          </a:xfrm>
          <a:custGeom>
            <a:avLst/>
            <a:gdLst/>
            <a:ahLst/>
            <a:cxnLst/>
            <a:rect r="r" b="b" t="t" l="l"/>
            <a:pathLst>
              <a:path h="936502" w="6867685">
                <a:moveTo>
                  <a:pt x="0" y="0"/>
                </a:moveTo>
                <a:lnTo>
                  <a:pt x="6867685" y="0"/>
                </a:lnTo>
                <a:lnTo>
                  <a:pt x="6867685" y="936503"/>
                </a:lnTo>
                <a:lnTo>
                  <a:pt x="0" y="9365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AutoShape 9" id="9"/>
          <p:cNvSpPr/>
          <p:nvPr/>
        </p:nvSpPr>
        <p:spPr>
          <a:xfrm flipH="true">
            <a:off x="0" y="9118283"/>
            <a:ext cx="13617949" cy="0"/>
          </a:xfrm>
          <a:prstGeom prst="line">
            <a:avLst/>
          </a:prstGeom>
          <a:ln cap="flat" w="38100">
            <a:solidFill>
              <a:srgbClr val="827564"/>
            </a:solidFill>
            <a:prstDash val="solid"/>
            <a:headEnd type="none" len="sm" w="sm"/>
            <a:tailEnd type="none" len="sm" w="sm"/>
          </a:ln>
        </p:spPr>
      </p:sp>
      <p:sp>
        <p:nvSpPr>
          <p:cNvPr name="Freeform 10" id="10"/>
          <p:cNvSpPr/>
          <p:nvPr/>
        </p:nvSpPr>
        <p:spPr>
          <a:xfrm flipH="false" flipV="false" rot="0">
            <a:off x="14610714" y="8725757"/>
            <a:ext cx="3127077" cy="785051"/>
          </a:xfrm>
          <a:custGeom>
            <a:avLst/>
            <a:gdLst/>
            <a:ahLst/>
            <a:cxnLst/>
            <a:rect r="r" b="b" t="t" l="l"/>
            <a:pathLst>
              <a:path h="785051" w="3127077">
                <a:moveTo>
                  <a:pt x="0" y="0"/>
                </a:moveTo>
                <a:lnTo>
                  <a:pt x="3127077" y="0"/>
                </a:lnTo>
                <a:lnTo>
                  <a:pt x="3127077" y="785051"/>
                </a:lnTo>
                <a:lnTo>
                  <a:pt x="0" y="785051"/>
                </a:lnTo>
                <a:lnTo>
                  <a:pt x="0" y="0"/>
                </a:lnTo>
                <a:close/>
              </a:path>
            </a:pathLst>
          </a:custGeom>
          <a:blipFill>
            <a:blip r:embed="rId6"/>
            <a:stretch>
              <a:fillRect l="0" t="0" r="0" b="0"/>
            </a:stretch>
          </a:blipFill>
        </p:spPr>
      </p:sp>
      <p:sp>
        <p:nvSpPr>
          <p:cNvPr name="TextBox 11" id="11"/>
          <p:cNvSpPr txBox="true"/>
          <p:nvPr/>
        </p:nvSpPr>
        <p:spPr>
          <a:xfrm rot="0">
            <a:off x="4832820" y="2789011"/>
            <a:ext cx="8622360" cy="4651828"/>
          </a:xfrm>
          <a:prstGeom prst="rect">
            <a:avLst/>
          </a:prstGeom>
        </p:spPr>
        <p:txBody>
          <a:bodyPr anchor="t" rtlCol="false" tIns="0" lIns="0" bIns="0" rIns="0">
            <a:spAutoFit/>
          </a:bodyPr>
          <a:lstStyle/>
          <a:p>
            <a:pPr algn="ctr">
              <a:lnSpc>
                <a:spcPts val="11904"/>
              </a:lnSpc>
            </a:pPr>
            <a:r>
              <a:rPr lang="en-US" sz="10351">
                <a:solidFill>
                  <a:srgbClr val="695C4A"/>
                </a:solidFill>
                <a:latin typeface="Brasika"/>
                <a:ea typeface="Brasika"/>
                <a:cs typeface="Brasika"/>
                <a:sym typeface="Brasika"/>
              </a:rPr>
              <a:t>Dziękujemy za udział w wystawie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AutoShape 2" id="2"/>
          <p:cNvSpPr/>
          <p:nvPr/>
        </p:nvSpPr>
        <p:spPr>
          <a:xfrm flipH="true">
            <a:off x="0" y="9118283"/>
            <a:ext cx="13049732" cy="0"/>
          </a:xfrm>
          <a:prstGeom prst="line">
            <a:avLst/>
          </a:prstGeom>
          <a:ln cap="flat" w="38100">
            <a:solidFill>
              <a:srgbClr val="827564"/>
            </a:solidFill>
            <a:prstDash val="solid"/>
            <a:headEnd type="none" len="sm" w="sm"/>
            <a:tailEnd type="none" len="sm" w="sm"/>
          </a:ln>
        </p:spPr>
      </p:sp>
      <p:sp>
        <p:nvSpPr>
          <p:cNvPr name="AutoShape 3" id="3"/>
          <p:cNvSpPr/>
          <p:nvPr/>
        </p:nvSpPr>
        <p:spPr>
          <a:xfrm flipH="true">
            <a:off x="7991718" y="1149668"/>
            <a:ext cx="12213701" cy="0"/>
          </a:xfrm>
          <a:prstGeom prst="line">
            <a:avLst/>
          </a:prstGeom>
          <a:ln cap="flat" w="38100">
            <a:solidFill>
              <a:srgbClr val="827564"/>
            </a:solidFill>
            <a:prstDash val="solid"/>
            <a:headEnd type="none" len="sm" w="sm"/>
            <a:tailEnd type="none" len="sm" w="sm"/>
          </a:ln>
        </p:spPr>
      </p:sp>
      <p:sp>
        <p:nvSpPr>
          <p:cNvPr name="AutoShape 4" id="4"/>
          <p:cNvSpPr/>
          <p:nvPr/>
        </p:nvSpPr>
        <p:spPr>
          <a:xfrm>
            <a:off x="1260422" y="5588875"/>
            <a:ext cx="0" cy="4698125"/>
          </a:xfrm>
          <a:prstGeom prst="line">
            <a:avLst/>
          </a:prstGeom>
          <a:ln cap="flat" w="38100">
            <a:solidFill>
              <a:srgbClr val="827564"/>
            </a:solidFill>
            <a:prstDash val="solid"/>
            <a:headEnd type="none" len="sm" w="sm"/>
            <a:tailEnd type="none" len="sm" w="sm"/>
          </a:ln>
        </p:spPr>
      </p:sp>
      <p:sp>
        <p:nvSpPr>
          <p:cNvPr name="AutoShape 5" id="5"/>
          <p:cNvSpPr/>
          <p:nvPr/>
        </p:nvSpPr>
        <p:spPr>
          <a:xfrm>
            <a:off x="17027578" y="0"/>
            <a:ext cx="0" cy="4698125"/>
          </a:xfrm>
          <a:prstGeom prst="line">
            <a:avLst/>
          </a:prstGeom>
          <a:ln cap="flat" w="38100">
            <a:solidFill>
              <a:srgbClr val="827564"/>
            </a:solidFill>
            <a:prstDash val="solid"/>
            <a:headEnd type="none" len="sm" w="sm"/>
            <a:tailEnd type="none" len="sm" w="sm"/>
          </a:ln>
        </p:spPr>
      </p:sp>
      <p:sp>
        <p:nvSpPr>
          <p:cNvPr name="TextBox 6" id="6"/>
          <p:cNvSpPr txBox="true"/>
          <p:nvPr/>
        </p:nvSpPr>
        <p:spPr>
          <a:xfrm rot="0">
            <a:off x="1531382" y="2720924"/>
            <a:ext cx="15283240" cy="2422576"/>
          </a:xfrm>
          <a:prstGeom prst="rect">
            <a:avLst/>
          </a:prstGeom>
        </p:spPr>
        <p:txBody>
          <a:bodyPr anchor="t" rtlCol="false" tIns="0" lIns="0" bIns="0" rIns="0">
            <a:spAutoFit/>
          </a:bodyPr>
          <a:lstStyle/>
          <a:p>
            <a:pPr algn="ctr">
              <a:lnSpc>
                <a:spcPts val="9209"/>
              </a:lnSpc>
            </a:pPr>
            <a:r>
              <a:rPr lang="en-US" sz="8007">
                <a:solidFill>
                  <a:srgbClr val="695C4A"/>
                </a:solidFill>
                <a:latin typeface="Brasika"/>
                <a:ea typeface="Brasika"/>
                <a:cs typeface="Brasika"/>
                <a:sym typeface="Brasika"/>
              </a:rPr>
              <a:t>Jedlnia Letnisko, </a:t>
            </a:r>
          </a:p>
          <a:p>
            <a:pPr algn="ctr">
              <a:lnSpc>
                <a:spcPts val="9209"/>
              </a:lnSpc>
            </a:pPr>
            <a:r>
              <a:rPr lang="en-US" sz="8007">
                <a:solidFill>
                  <a:srgbClr val="695C4A"/>
                </a:solidFill>
                <a:latin typeface="Brasika"/>
                <a:ea typeface="Brasika"/>
                <a:cs typeface="Brasika"/>
                <a:sym typeface="Brasika"/>
              </a:rPr>
              <a:t>16.04 - 30.04.2025</a:t>
            </a:r>
          </a:p>
        </p:txBody>
      </p:sp>
      <p:sp>
        <p:nvSpPr>
          <p:cNvPr name="TextBox 7" id="7"/>
          <p:cNvSpPr txBox="true"/>
          <p:nvPr/>
        </p:nvSpPr>
        <p:spPr>
          <a:xfrm rot="0">
            <a:off x="4138536" y="5099658"/>
            <a:ext cx="10068931" cy="1729363"/>
          </a:xfrm>
          <a:prstGeom prst="rect">
            <a:avLst/>
          </a:prstGeom>
        </p:spPr>
        <p:txBody>
          <a:bodyPr anchor="t" rtlCol="false" tIns="0" lIns="0" bIns="0" rIns="0">
            <a:spAutoFit/>
          </a:bodyPr>
          <a:lstStyle/>
          <a:p>
            <a:pPr algn="ctr" marL="0" indent="0" lvl="0">
              <a:lnSpc>
                <a:spcPts val="7127"/>
              </a:lnSpc>
            </a:pPr>
            <a:r>
              <a:rPr lang="en-US" b="true" sz="3599" spc="557">
                <a:solidFill>
                  <a:srgbClr val="695C4A"/>
                </a:solidFill>
                <a:latin typeface="Open Sauce Bold"/>
                <a:ea typeface="Open Sauce Bold"/>
                <a:cs typeface="Open Sauce Bold"/>
                <a:sym typeface="Open Sauce Bold"/>
              </a:rPr>
              <a:t>GMINNA BIBLIOTEKA PUBLICZNA W JEDLNI LETNISKO</a:t>
            </a:r>
          </a:p>
        </p:txBody>
      </p:sp>
      <p:sp>
        <p:nvSpPr>
          <p:cNvPr name="Freeform 8" id="8"/>
          <p:cNvSpPr/>
          <p:nvPr/>
        </p:nvSpPr>
        <p:spPr>
          <a:xfrm flipH="false" flipV="false" rot="-8100000">
            <a:off x="13331211" y="6211875"/>
            <a:ext cx="14359719" cy="12767096"/>
          </a:xfrm>
          <a:custGeom>
            <a:avLst/>
            <a:gdLst/>
            <a:ahLst/>
            <a:cxnLst/>
            <a:rect r="r" b="b" t="t" l="l"/>
            <a:pathLst>
              <a:path h="12767096" w="14359719">
                <a:moveTo>
                  <a:pt x="0" y="0"/>
                </a:moveTo>
                <a:lnTo>
                  <a:pt x="14359719" y="0"/>
                </a:lnTo>
                <a:lnTo>
                  <a:pt x="14359719" y="12767096"/>
                </a:lnTo>
                <a:lnTo>
                  <a:pt x="0" y="12767096"/>
                </a:lnTo>
                <a:lnTo>
                  <a:pt x="0" y="0"/>
                </a:lnTo>
                <a:close/>
              </a:path>
            </a:pathLst>
          </a:custGeom>
          <a:blipFill>
            <a:blip r:embed="rId2">
              <a:alphaModFix amt="6999"/>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true" flipV="true" rot="-8100000">
            <a:off x="-9402930" y="-8691971"/>
            <a:ext cx="14359719" cy="12767096"/>
          </a:xfrm>
          <a:custGeom>
            <a:avLst/>
            <a:gdLst/>
            <a:ahLst/>
            <a:cxnLst/>
            <a:rect r="r" b="b" t="t" l="l"/>
            <a:pathLst>
              <a:path h="12767096" w="14359719">
                <a:moveTo>
                  <a:pt x="14359719" y="12767096"/>
                </a:moveTo>
                <a:lnTo>
                  <a:pt x="0" y="12767096"/>
                </a:lnTo>
                <a:lnTo>
                  <a:pt x="0" y="0"/>
                </a:lnTo>
                <a:lnTo>
                  <a:pt x="14359719" y="0"/>
                </a:lnTo>
                <a:lnTo>
                  <a:pt x="14359719" y="12767096"/>
                </a:lnTo>
                <a:close/>
              </a:path>
            </a:pathLst>
          </a:custGeom>
          <a:blipFill>
            <a:blip r:embed="rId2">
              <a:alphaModFix amt="6999"/>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89462" y="8847323"/>
            <a:ext cx="541920" cy="541920"/>
          </a:xfrm>
          <a:custGeom>
            <a:avLst/>
            <a:gdLst/>
            <a:ahLst/>
            <a:cxnLst/>
            <a:rect r="r" b="b" t="t" l="l"/>
            <a:pathLst>
              <a:path h="541920" w="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6756618" y="878708"/>
            <a:ext cx="541920" cy="541920"/>
          </a:xfrm>
          <a:custGeom>
            <a:avLst/>
            <a:gdLst/>
            <a:ahLst/>
            <a:cxnLst/>
            <a:rect r="r" b="b" t="t" l="l"/>
            <a:pathLst>
              <a:path h="541920" w="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520794" y="700466"/>
            <a:ext cx="6867685" cy="936502"/>
          </a:xfrm>
          <a:custGeom>
            <a:avLst/>
            <a:gdLst/>
            <a:ahLst/>
            <a:cxnLst/>
            <a:rect r="r" b="b" t="t" l="l"/>
            <a:pathLst>
              <a:path h="936502" w="6867685">
                <a:moveTo>
                  <a:pt x="0" y="0"/>
                </a:moveTo>
                <a:lnTo>
                  <a:pt x="6867685" y="0"/>
                </a:lnTo>
                <a:lnTo>
                  <a:pt x="6867685" y="936503"/>
                </a:lnTo>
                <a:lnTo>
                  <a:pt x="0" y="93650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13" id="13"/>
          <p:cNvSpPr/>
          <p:nvPr/>
        </p:nvSpPr>
        <p:spPr>
          <a:xfrm flipH="true">
            <a:off x="0" y="9118283"/>
            <a:ext cx="13617949" cy="0"/>
          </a:xfrm>
          <a:prstGeom prst="line">
            <a:avLst/>
          </a:prstGeom>
          <a:ln cap="flat" w="38100">
            <a:solidFill>
              <a:srgbClr val="827564"/>
            </a:solidFill>
            <a:prstDash val="solid"/>
            <a:headEnd type="none" len="sm" w="sm"/>
            <a:tailEnd type="none" len="sm" w="sm"/>
          </a:ln>
        </p:spPr>
      </p:sp>
      <p:sp>
        <p:nvSpPr>
          <p:cNvPr name="Freeform 14" id="14"/>
          <p:cNvSpPr/>
          <p:nvPr/>
        </p:nvSpPr>
        <p:spPr>
          <a:xfrm flipH="false" flipV="false" rot="0">
            <a:off x="14610714" y="8725757"/>
            <a:ext cx="3127077" cy="785051"/>
          </a:xfrm>
          <a:custGeom>
            <a:avLst/>
            <a:gdLst/>
            <a:ahLst/>
            <a:cxnLst/>
            <a:rect r="r" b="b" t="t" l="l"/>
            <a:pathLst>
              <a:path h="785051" w="3127077">
                <a:moveTo>
                  <a:pt x="0" y="0"/>
                </a:moveTo>
                <a:lnTo>
                  <a:pt x="3127077" y="0"/>
                </a:lnTo>
                <a:lnTo>
                  <a:pt x="3127077" y="785051"/>
                </a:lnTo>
                <a:lnTo>
                  <a:pt x="0" y="785051"/>
                </a:lnTo>
                <a:lnTo>
                  <a:pt x="0" y="0"/>
                </a:lnTo>
                <a:close/>
              </a:path>
            </a:pathLst>
          </a:custGeom>
          <a:blipFill>
            <a:blip r:embed="rId8"/>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2580078" y="914720"/>
            <a:ext cx="13405020" cy="1819276"/>
          </a:xfrm>
          <a:prstGeom prst="rect">
            <a:avLst/>
          </a:prstGeom>
        </p:spPr>
        <p:txBody>
          <a:bodyPr anchor="t" rtlCol="false" tIns="0" lIns="0" bIns="0" rIns="0">
            <a:spAutoFit/>
          </a:bodyPr>
          <a:lstStyle/>
          <a:p>
            <a:pPr algn="ctr">
              <a:lnSpc>
                <a:spcPts val="6900"/>
              </a:lnSpc>
            </a:pPr>
            <a:r>
              <a:rPr lang="en-US" sz="6000">
                <a:solidFill>
                  <a:srgbClr val="695C4A"/>
                </a:solidFill>
                <a:latin typeface="Brasika"/>
                <a:ea typeface="Brasika"/>
                <a:cs typeface="Brasika"/>
                <a:sym typeface="Brasika"/>
              </a:rPr>
              <a:t>Czym jest “Cykl Wystaw Prywaciarze”?</a:t>
            </a:r>
          </a:p>
        </p:txBody>
      </p:sp>
      <p:sp>
        <p:nvSpPr>
          <p:cNvPr name="TextBox 3" id="3"/>
          <p:cNvSpPr txBox="true"/>
          <p:nvPr/>
        </p:nvSpPr>
        <p:spPr>
          <a:xfrm rot="0">
            <a:off x="2302902" y="3092918"/>
            <a:ext cx="13682197" cy="5564936"/>
          </a:xfrm>
          <a:prstGeom prst="rect">
            <a:avLst/>
          </a:prstGeom>
        </p:spPr>
        <p:txBody>
          <a:bodyPr anchor="t" rtlCol="false" tIns="0" lIns="0" bIns="0" rIns="0">
            <a:spAutoFit/>
          </a:bodyPr>
          <a:lstStyle/>
          <a:p>
            <a:pPr algn="just" marL="0" indent="0" lvl="0">
              <a:lnSpc>
                <a:spcPts val="4476"/>
              </a:lnSpc>
            </a:pPr>
            <a:r>
              <a:rPr lang="en-US" sz="2260">
                <a:solidFill>
                  <a:srgbClr val="827564"/>
                </a:solidFill>
                <a:latin typeface="Livvic"/>
                <a:ea typeface="Livvic"/>
                <a:cs typeface="Livvic"/>
                <a:sym typeface="Livvic"/>
              </a:rPr>
              <a:t>Cykl Wystaw „Prywaciarze – początki polskiej Mikro Przedsiębiorczości" to projekt realizowany przez Fundację od 2012 roku, mający na celu przedstawienie historii polskiej mikroprzedsiębiorczości i zmianę jej wizerunku. Wystawa ukazuje trudną drogę prywatnej inicjatywy w powojennej Polsce, gdzie mimo oficjalnych deklaracji poparcia, drobni przedsiębiorcy byli często traktowani jako "pasożyty społeczne" i napotykali liczne przeszkody ze strony państwa. Projekt prezentuje konkretne historie mikroprzedsiębiorców, podkreślając ich kluczową rolę w polskiej gospodarce i zwracając uwagę na bariery, z jakimi się spotykali - od braku równych praw, przez niestabilność przepisów, po pełną odpowiedzialność osobistą. Celem wystawy jest nie tylko dokumentacja historyczna, ale także zmiana postrzegania mikroprzedsiębiorczości, pokazanie jej znaczenia dla rozwoju ekonomicznego Polski oraz oddanie hołdu tym, którzy mimo trudnych warunków tworzyli fundamenty wolnego rynku.</a:t>
            </a:r>
          </a:p>
        </p:txBody>
      </p:sp>
      <p:sp>
        <p:nvSpPr>
          <p:cNvPr name="Freeform 4" id="4"/>
          <p:cNvSpPr/>
          <p:nvPr/>
        </p:nvSpPr>
        <p:spPr>
          <a:xfrm flipH="false" flipV="false" rot="0">
            <a:off x="15030467" y="1281437"/>
            <a:ext cx="1114417" cy="1114417"/>
          </a:xfrm>
          <a:custGeom>
            <a:avLst/>
            <a:gdLst/>
            <a:ahLst/>
            <a:cxnLst/>
            <a:rect r="r" b="b" t="t" l="l"/>
            <a:pathLst>
              <a:path h="1114417" w="1114417">
                <a:moveTo>
                  <a:pt x="0" y="0"/>
                </a:moveTo>
                <a:lnTo>
                  <a:pt x="1114416" y="0"/>
                </a:lnTo>
                <a:lnTo>
                  <a:pt x="1114416" y="1114417"/>
                </a:lnTo>
                <a:lnTo>
                  <a:pt x="0" y="11144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2048280" y="1281437"/>
            <a:ext cx="1114417" cy="1114417"/>
          </a:xfrm>
          <a:custGeom>
            <a:avLst/>
            <a:gdLst/>
            <a:ahLst/>
            <a:cxnLst/>
            <a:rect r="r" b="b" t="t" l="l"/>
            <a:pathLst>
              <a:path h="1114417" w="1114417">
                <a:moveTo>
                  <a:pt x="0" y="0"/>
                </a:moveTo>
                <a:lnTo>
                  <a:pt x="1114417" y="0"/>
                </a:lnTo>
                <a:lnTo>
                  <a:pt x="1114417" y="1114417"/>
                </a:lnTo>
                <a:lnTo>
                  <a:pt x="0" y="11144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4751862" y="2176788"/>
            <a:ext cx="557208" cy="557208"/>
          </a:xfrm>
          <a:custGeom>
            <a:avLst/>
            <a:gdLst/>
            <a:ahLst/>
            <a:cxnLst/>
            <a:rect r="r" b="b" t="t" l="l"/>
            <a:pathLst>
              <a:path h="557208" w="557208">
                <a:moveTo>
                  <a:pt x="0" y="0"/>
                </a:moveTo>
                <a:lnTo>
                  <a:pt x="557209" y="0"/>
                </a:lnTo>
                <a:lnTo>
                  <a:pt x="557209" y="557208"/>
                </a:lnTo>
                <a:lnTo>
                  <a:pt x="0" y="5572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2884092" y="2216150"/>
            <a:ext cx="557208" cy="557208"/>
          </a:xfrm>
          <a:custGeom>
            <a:avLst/>
            <a:gdLst/>
            <a:ahLst/>
            <a:cxnLst/>
            <a:rect r="r" b="b" t="t" l="l"/>
            <a:pathLst>
              <a:path h="557208" w="557208">
                <a:moveTo>
                  <a:pt x="0" y="0"/>
                </a:moveTo>
                <a:lnTo>
                  <a:pt x="557209" y="0"/>
                </a:lnTo>
                <a:lnTo>
                  <a:pt x="557209" y="557208"/>
                </a:lnTo>
                <a:lnTo>
                  <a:pt x="0" y="5572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490517" y="9073138"/>
            <a:ext cx="6867685" cy="936502"/>
          </a:xfrm>
          <a:custGeom>
            <a:avLst/>
            <a:gdLst/>
            <a:ahLst/>
            <a:cxnLst/>
            <a:rect r="r" b="b" t="t" l="l"/>
            <a:pathLst>
              <a:path h="936502" w="6867685">
                <a:moveTo>
                  <a:pt x="0" y="0"/>
                </a:moveTo>
                <a:lnTo>
                  <a:pt x="6867685" y="0"/>
                </a:lnTo>
                <a:lnTo>
                  <a:pt x="6867685" y="936502"/>
                </a:lnTo>
                <a:lnTo>
                  <a:pt x="0" y="9365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4581345" y="9148863"/>
            <a:ext cx="3127077" cy="785051"/>
          </a:xfrm>
          <a:custGeom>
            <a:avLst/>
            <a:gdLst/>
            <a:ahLst/>
            <a:cxnLst/>
            <a:rect r="r" b="b" t="t" l="l"/>
            <a:pathLst>
              <a:path h="785051" w="3127077">
                <a:moveTo>
                  <a:pt x="0" y="0"/>
                </a:moveTo>
                <a:lnTo>
                  <a:pt x="3127077" y="0"/>
                </a:lnTo>
                <a:lnTo>
                  <a:pt x="3127077" y="785052"/>
                </a:lnTo>
                <a:lnTo>
                  <a:pt x="0" y="785052"/>
                </a:lnTo>
                <a:lnTo>
                  <a:pt x="0" y="0"/>
                </a:lnTo>
                <a:close/>
              </a:path>
            </a:pathLst>
          </a:custGeom>
          <a:blipFill>
            <a:blip r:embed="rId6"/>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1227990">
            <a:off x="9613770" y="3498743"/>
            <a:ext cx="14827617" cy="14692820"/>
          </a:xfrm>
          <a:custGeom>
            <a:avLst/>
            <a:gdLst/>
            <a:ahLst/>
            <a:cxnLst/>
            <a:rect r="r" b="b" t="t" l="l"/>
            <a:pathLst>
              <a:path h="14692820" w="14827617">
                <a:moveTo>
                  <a:pt x="0" y="0"/>
                </a:moveTo>
                <a:lnTo>
                  <a:pt x="14827616" y="0"/>
                </a:lnTo>
                <a:lnTo>
                  <a:pt x="14827616" y="14692820"/>
                </a:lnTo>
                <a:lnTo>
                  <a:pt x="0" y="14692820"/>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020228" y="-228756"/>
            <a:ext cx="5388429" cy="4114800"/>
          </a:xfrm>
          <a:custGeom>
            <a:avLst/>
            <a:gdLst/>
            <a:ahLst/>
            <a:cxnLst/>
            <a:rect r="r" b="b" t="t" l="l"/>
            <a:pathLst>
              <a:path h="4114800" w="5388429">
                <a:moveTo>
                  <a:pt x="0" y="0"/>
                </a:moveTo>
                <a:lnTo>
                  <a:pt x="5388428" y="0"/>
                </a:lnTo>
                <a:lnTo>
                  <a:pt x="5388428" y="4114800"/>
                </a:lnTo>
                <a:lnTo>
                  <a:pt x="0" y="4114800"/>
                </a:lnTo>
                <a:lnTo>
                  <a:pt x="0" y="0"/>
                </a:lnTo>
                <a:close/>
              </a:path>
            </a:pathLst>
          </a:custGeom>
          <a:blipFill>
            <a:blip r:embed="rId4">
              <a:alphaModFix amt="9999"/>
              <a:extLst>
                <a:ext uri="{96DAC541-7B7A-43D3-8B79-37D633B846F1}">
                  <asvg:svgBlip xmlns:asvg="http://schemas.microsoft.com/office/drawing/2016/SVG/main" r:embed="rId5"/>
                </a:ext>
              </a:extLst>
            </a:blip>
            <a:stretch>
              <a:fillRect l="0" t="0" r="0" b="0"/>
            </a:stretch>
          </a:blipFill>
        </p:spPr>
      </p:sp>
      <p:sp>
        <p:nvSpPr>
          <p:cNvPr name="AutoShape 4" id="4"/>
          <p:cNvSpPr/>
          <p:nvPr/>
        </p:nvSpPr>
        <p:spPr>
          <a:xfrm flipV="true">
            <a:off x="1071562" y="3479380"/>
            <a:ext cx="0" cy="908450"/>
          </a:xfrm>
          <a:prstGeom prst="line">
            <a:avLst/>
          </a:prstGeom>
          <a:ln cap="rnd" w="85725">
            <a:solidFill>
              <a:srgbClr val="A69C8E"/>
            </a:solidFill>
            <a:prstDash val="solid"/>
            <a:headEnd type="none" len="sm" w="sm"/>
            <a:tailEnd type="none" len="sm" w="sm"/>
          </a:ln>
        </p:spPr>
      </p:sp>
      <p:sp>
        <p:nvSpPr>
          <p:cNvPr name="AutoShape 5" id="5"/>
          <p:cNvSpPr/>
          <p:nvPr/>
        </p:nvSpPr>
        <p:spPr>
          <a:xfrm flipV="true">
            <a:off x="1093949" y="4792616"/>
            <a:ext cx="0" cy="908450"/>
          </a:xfrm>
          <a:prstGeom prst="line">
            <a:avLst/>
          </a:prstGeom>
          <a:ln cap="rnd" w="85725">
            <a:solidFill>
              <a:srgbClr val="A69C8E"/>
            </a:solidFill>
            <a:prstDash val="solid"/>
            <a:headEnd type="none" len="sm" w="sm"/>
            <a:tailEnd type="none" len="sm" w="sm"/>
          </a:ln>
        </p:spPr>
      </p:sp>
      <p:sp>
        <p:nvSpPr>
          <p:cNvPr name="AutoShape 6" id="6"/>
          <p:cNvSpPr/>
          <p:nvPr/>
        </p:nvSpPr>
        <p:spPr>
          <a:xfrm flipH="true" flipV="true">
            <a:off x="1071562" y="6101116"/>
            <a:ext cx="6" cy="1382893"/>
          </a:xfrm>
          <a:prstGeom prst="line">
            <a:avLst/>
          </a:prstGeom>
          <a:ln cap="rnd" w="85725">
            <a:solidFill>
              <a:srgbClr val="A69C8E"/>
            </a:solidFill>
            <a:prstDash val="solid"/>
            <a:headEnd type="none" len="sm" w="sm"/>
            <a:tailEnd type="none" len="sm" w="sm"/>
          </a:ln>
        </p:spPr>
      </p:sp>
      <p:sp>
        <p:nvSpPr>
          <p:cNvPr name="AutoShape 7" id="7"/>
          <p:cNvSpPr/>
          <p:nvPr/>
        </p:nvSpPr>
        <p:spPr>
          <a:xfrm flipH="true" flipV="true">
            <a:off x="1093949" y="7884059"/>
            <a:ext cx="0" cy="1816049"/>
          </a:xfrm>
          <a:prstGeom prst="line">
            <a:avLst/>
          </a:prstGeom>
          <a:ln cap="rnd" w="85725">
            <a:solidFill>
              <a:srgbClr val="A69C8E"/>
            </a:solidFill>
            <a:prstDash val="solid"/>
            <a:headEnd type="none" len="sm" w="sm"/>
            <a:tailEnd type="none" len="sm" w="sm"/>
          </a:ln>
        </p:spPr>
      </p:sp>
      <p:sp>
        <p:nvSpPr>
          <p:cNvPr name="Freeform 8" id="8"/>
          <p:cNvSpPr/>
          <p:nvPr/>
        </p:nvSpPr>
        <p:spPr>
          <a:xfrm flipH="false" flipV="false" rot="0">
            <a:off x="13534321" y="3369628"/>
            <a:ext cx="2832233" cy="4025137"/>
          </a:xfrm>
          <a:custGeom>
            <a:avLst/>
            <a:gdLst/>
            <a:ahLst/>
            <a:cxnLst/>
            <a:rect r="r" b="b" t="t" l="l"/>
            <a:pathLst>
              <a:path h="4025137" w="2832233">
                <a:moveTo>
                  <a:pt x="0" y="0"/>
                </a:moveTo>
                <a:lnTo>
                  <a:pt x="2832233" y="0"/>
                </a:lnTo>
                <a:lnTo>
                  <a:pt x="2832233" y="4025137"/>
                </a:lnTo>
                <a:lnTo>
                  <a:pt x="0" y="402513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9" id="9"/>
          <p:cNvGrpSpPr/>
          <p:nvPr/>
        </p:nvGrpSpPr>
        <p:grpSpPr>
          <a:xfrm rot="0">
            <a:off x="13747267" y="3536782"/>
            <a:ext cx="2406341" cy="3660436"/>
            <a:chOff x="0" y="0"/>
            <a:chExt cx="12559792" cy="19105484"/>
          </a:xfrm>
        </p:grpSpPr>
        <p:sp>
          <p:nvSpPr>
            <p:cNvPr name="Freeform 10" id="10"/>
            <p:cNvSpPr/>
            <p:nvPr/>
          </p:nvSpPr>
          <p:spPr>
            <a:xfrm flipH="false" flipV="false" rot="0">
              <a:off x="0" y="0"/>
              <a:ext cx="12559792" cy="19105485"/>
            </a:xfrm>
            <a:custGeom>
              <a:avLst/>
              <a:gdLst/>
              <a:ahLst/>
              <a:cxnLst/>
              <a:rect r="r" b="b" t="t" l="l"/>
              <a:pathLst>
                <a:path h="19105485" w="12559792">
                  <a:moveTo>
                    <a:pt x="12559792" y="320025"/>
                  </a:moveTo>
                  <a:lnTo>
                    <a:pt x="12559792" y="18785460"/>
                  </a:lnTo>
                  <a:cubicBezTo>
                    <a:pt x="12559792" y="18962274"/>
                    <a:pt x="12425007" y="19105485"/>
                    <a:pt x="12258598" y="19105485"/>
                  </a:cubicBezTo>
                  <a:lnTo>
                    <a:pt x="301194" y="19105485"/>
                  </a:lnTo>
                  <a:cubicBezTo>
                    <a:pt x="134784" y="19105485"/>
                    <a:pt x="0" y="18962274"/>
                    <a:pt x="0" y="18785460"/>
                  </a:cubicBezTo>
                  <a:lnTo>
                    <a:pt x="0" y="320025"/>
                  </a:lnTo>
                  <a:cubicBezTo>
                    <a:pt x="0" y="143211"/>
                    <a:pt x="134784" y="0"/>
                    <a:pt x="301194" y="0"/>
                  </a:cubicBezTo>
                  <a:lnTo>
                    <a:pt x="12258598" y="0"/>
                  </a:lnTo>
                  <a:cubicBezTo>
                    <a:pt x="12425007" y="0"/>
                    <a:pt x="12559792" y="143211"/>
                    <a:pt x="12559792" y="320025"/>
                  </a:cubicBezTo>
                  <a:close/>
                </a:path>
              </a:pathLst>
            </a:custGeom>
            <a:blipFill>
              <a:blip r:embed="rId8"/>
              <a:stretch>
                <a:fillRect l="-107586" t="0" r="-126326" b="-46249"/>
              </a:stretch>
            </a:blipFill>
          </p:spPr>
        </p:sp>
      </p:grpSp>
      <p:sp>
        <p:nvSpPr>
          <p:cNvPr name="Freeform 11" id="11"/>
          <p:cNvSpPr/>
          <p:nvPr/>
        </p:nvSpPr>
        <p:spPr>
          <a:xfrm flipH="false" flipV="false" rot="0">
            <a:off x="14827351" y="6328023"/>
            <a:ext cx="1326257" cy="3958977"/>
          </a:xfrm>
          <a:custGeom>
            <a:avLst/>
            <a:gdLst/>
            <a:ahLst/>
            <a:cxnLst/>
            <a:rect r="r" b="b" t="t" l="l"/>
            <a:pathLst>
              <a:path h="3958977" w="1326257">
                <a:moveTo>
                  <a:pt x="0" y="0"/>
                </a:moveTo>
                <a:lnTo>
                  <a:pt x="1326257" y="0"/>
                </a:lnTo>
                <a:lnTo>
                  <a:pt x="1326257" y="3958977"/>
                </a:lnTo>
                <a:lnTo>
                  <a:pt x="0" y="3958977"/>
                </a:lnTo>
                <a:lnTo>
                  <a:pt x="0" y="0"/>
                </a:lnTo>
                <a:close/>
              </a:path>
            </a:pathLst>
          </a:custGeom>
          <a:blipFill>
            <a:blip r:embed="rId9"/>
            <a:stretch>
              <a:fillRect l="0" t="0" r="0" b="0"/>
            </a:stretch>
          </a:blipFill>
        </p:spPr>
      </p:sp>
      <p:sp>
        <p:nvSpPr>
          <p:cNvPr name="Freeform 12" id="12"/>
          <p:cNvSpPr/>
          <p:nvPr/>
        </p:nvSpPr>
        <p:spPr>
          <a:xfrm flipH="false" flipV="false" rot="0">
            <a:off x="11295020" y="186054"/>
            <a:ext cx="6867685" cy="936502"/>
          </a:xfrm>
          <a:custGeom>
            <a:avLst/>
            <a:gdLst/>
            <a:ahLst/>
            <a:cxnLst/>
            <a:rect r="r" b="b" t="t" l="l"/>
            <a:pathLst>
              <a:path h="936502" w="6867685">
                <a:moveTo>
                  <a:pt x="0" y="0"/>
                </a:moveTo>
                <a:lnTo>
                  <a:pt x="6867685" y="0"/>
                </a:lnTo>
                <a:lnTo>
                  <a:pt x="6867685" y="936502"/>
                </a:lnTo>
                <a:lnTo>
                  <a:pt x="0" y="93650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0">
            <a:off x="15035628" y="1370162"/>
            <a:ext cx="3127077" cy="785051"/>
          </a:xfrm>
          <a:custGeom>
            <a:avLst/>
            <a:gdLst/>
            <a:ahLst/>
            <a:cxnLst/>
            <a:rect r="r" b="b" t="t" l="l"/>
            <a:pathLst>
              <a:path h="785051" w="3127077">
                <a:moveTo>
                  <a:pt x="0" y="0"/>
                </a:moveTo>
                <a:lnTo>
                  <a:pt x="3127077" y="0"/>
                </a:lnTo>
                <a:lnTo>
                  <a:pt x="3127077" y="785051"/>
                </a:lnTo>
                <a:lnTo>
                  <a:pt x="0" y="785051"/>
                </a:lnTo>
                <a:lnTo>
                  <a:pt x="0" y="0"/>
                </a:lnTo>
                <a:close/>
              </a:path>
            </a:pathLst>
          </a:custGeom>
          <a:blipFill>
            <a:blip r:embed="rId12"/>
            <a:stretch>
              <a:fillRect l="0" t="0" r="0" b="0"/>
            </a:stretch>
          </a:blipFill>
        </p:spPr>
      </p:sp>
      <p:sp>
        <p:nvSpPr>
          <p:cNvPr name="TextBox 14" id="14"/>
          <p:cNvSpPr txBox="true"/>
          <p:nvPr/>
        </p:nvSpPr>
        <p:spPr>
          <a:xfrm rot="0">
            <a:off x="1093949" y="1000125"/>
            <a:ext cx="6067528" cy="1916852"/>
          </a:xfrm>
          <a:prstGeom prst="rect">
            <a:avLst/>
          </a:prstGeom>
        </p:spPr>
        <p:txBody>
          <a:bodyPr anchor="t" rtlCol="false" tIns="0" lIns="0" bIns="0" rIns="0">
            <a:spAutoFit/>
          </a:bodyPr>
          <a:lstStyle/>
          <a:p>
            <a:pPr algn="l">
              <a:lnSpc>
                <a:spcPts val="7321"/>
              </a:lnSpc>
            </a:pPr>
            <a:r>
              <a:rPr lang="en-US" sz="6366">
                <a:solidFill>
                  <a:srgbClr val="695C4A"/>
                </a:solidFill>
                <a:latin typeface="Brasika"/>
                <a:ea typeface="Brasika"/>
                <a:cs typeface="Brasika"/>
                <a:sym typeface="Brasika"/>
              </a:rPr>
              <a:t>Lokalna wystawa</a:t>
            </a:r>
          </a:p>
        </p:txBody>
      </p:sp>
      <p:sp>
        <p:nvSpPr>
          <p:cNvPr name="TextBox 15" id="15"/>
          <p:cNvSpPr txBox="true"/>
          <p:nvPr/>
        </p:nvSpPr>
        <p:spPr>
          <a:xfrm rot="0">
            <a:off x="1307866" y="6025634"/>
            <a:ext cx="6205143" cy="1459093"/>
          </a:xfrm>
          <a:prstGeom prst="rect">
            <a:avLst/>
          </a:prstGeom>
        </p:spPr>
        <p:txBody>
          <a:bodyPr anchor="t" rtlCol="false" tIns="0" lIns="0" bIns="0" rIns="0">
            <a:spAutoFit/>
          </a:bodyPr>
          <a:lstStyle/>
          <a:p>
            <a:pPr algn="l">
              <a:lnSpc>
                <a:spcPts val="5920"/>
              </a:lnSpc>
              <a:spcBef>
                <a:spcPct val="0"/>
              </a:spcBef>
            </a:pPr>
            <a:r>
              <a:rPr lang="en-US" b="true" sz="4228">
                <a:solidFill>
                  <a:srgbClr val="695C4A"/>
                </a:solidFill>
                <a:latin typeface="Open Sauce Heavy"/>
                <a:ea typeface="Open Sauce Heavy"/>
                <a:cs typeface="Open Sauce Heavy"/>
                <a:sym typeface="Open Sauce Heavy"/>
              </a:rPr>
              <a:t>KOMISARZ WYSTAWY?</a:t>
            </a:r>
          </a:p>
        </p:txBody>
      </p:sp>
      <p:sp>
        <p:nvSpPr>
          <p:cNvPr name="TextBox 16" id="16"/>
          <p:cNvSpPr txBox="true"/>
          <p:nvPr/>
        </p:nvSpPr>
        <p:spPr>
          <a:xfrm rot="0">
            <a:off x="1362264" y="3490974"/>
            <a:ext cx="2011873" cy="713939"/>
          </a:xfrm>
          <a:prstGeom prst="rect">
            <a:avLst/>
          </a:prstGeom>
        </p:spPr>
        <p:txBody>
          <a:bodyPr anchor="t" rtlCol="false" tIns="0" lIns="0" bIns="0" rIns="0">
            <a:spAutoFit/>
          </a:bodyPr>
          <a:lstStyle/>
          <a:p>
            <a:pPr algn="l">
              <a:lnSpc>
                <a:spcPts val="5920"/>
              </a:lnSpc>
              <a:spcBef>
                <a:spcPct val="0"/>
              </a:spcBef>
            </a:pPr>
            <a:r>
              <a:rPr lang="en-US" b="true" sz="4228">
                <a:solidFill>
                  <a:srgbClr val="695C4A"/>
                </a:solidFill>
                <a:latin typeface="Open Sauce Heavy"/>
                <a:ea typeface="Open Sauce Heavy"/>
                <a:cs typeface="Open Sauce Heavy"/>
                <a:sym typeface="Open Sauce Heavy"/>
              </a:rPr>
              <a:t>GDZIE?</a:t>
            </a:r>
          </a:p>
        </p:txBody>
      </p:sp>
      <p:sp>
        <p:nvSpPr>
          <p:cNvPr name="TextBox 17" id="17"/>
          <p:cNvSpPr txBox="true"/>
          <p:nvPr/>
        </p:nvSpPr>
        <p:spPr>
          <a:xfrm rot="0">
            <a:off x="8106510" y="3403180"/>
            <a:ext cx="4747953" cy="679450"/>
          </a:xfrm>
          <a:prstGeom prst="rect">
            <a:avLst/>
          </a:prstGeom>
        </p:spPr>
        <p:txBody>
          <a:bodyPr anchor="t" rtlCol="false" tIns="0" lIns="0" bIns="0" rIns="0">
            <a:spAutoFit/>
          </a:bodyPr>
          <a:lstStyle/>
          <a:p>
            <a:pPr algn="l">
              <a:lnSpc>
                <a:spcPts val="5599"/>
              </a:lnSpc>
              <a:spcBef>
                <a:spcPct val="0"/>
              </a:spcBef>
            </a:pPr>
            <a:r>
              <a:rPr lang="en-US" sz="3999" b="true">
                <a:solidFill>
                  <a:srgbClr val="827564"/>
                </a:solidFill>
                <a:latin typeface="Livvic Bold"/>
                <a:ea typeface="Livvic Bold"/>
                <a:cs typeface="Livvic Bold"/>
                <a:sym typeface="Livvic Bold"/>
              </a:rPr>
              <a:t>Jedlnia Letnisko</a:t>
            </a:r>
          </a:p>
        </p:txBody>
      </p:sp>
      <p:sp>
        <p:nvSpPr>
          <p:cNvPr name="TextBox 18" id="18"/>
          <p:cNvSpPr txBox="true"/>
          <p:nvPr/>
        </p:nvSpPr>
        <p:spPr>
          <a:xfrm rot="0">
            <a:off x="1362264" y="4776413"/>
            <a:ext cx="2011873" cy="713939"/>
          </a:xfrm>
          <a:prstGeom prst="rect">
            <a:avLst/>
          </a:prstGeom>
        </p:spPr>
        <p:txBody>
          <a:bodyPr anchor="t" rtlCol="false" tIns="0" lIns="0" bIns="0" rIns="0">
            <a:spAutoFit/>
          </a:bodyPr>
          <a:lstStyle/>
          <a:p>
            <a:pPr algn="l">
              <a:lnSpc>
                <a:spcPts val="5920"/>
              </a:lnSpc>
              <a:spcBef>
                <a:spcPct val="0"/>
              </a:spcBef>
            </a:pPr>
            <a:r>
              <a:rPr lang="en-US" b="true" sz="4228">
                <a:solidFill>
                  <a:srgbClr val="695C4A"/>
                </a:solidFill>
                <a:latin typeface="Open Sauce Heavy"/>
                <a:ea typeface="Open Sauce Heavy"/>
                <a:cs typeface="Open Sauce Heavy"/>
                <a:sym typeface="Open Sauce Heavy"/>
              </a:rPr>
              <a:t>KIEDY?</a:t>
            </a:r>
          </a:p>
        </p:txBody>
      </p:sp>
      <p:sp>
        <p:nvSpPr>
          <p:cNvPr name="TextBox 19" id="19"/>
          <p:cNvSpPr txBox="true"/>
          <p:nvPr/>
        </p:nvSpPr>
        <p:spPr>
          <a:xfrm rot="0">
            <a:off x="1362264" y="7872698"/>
            <a:ext cx="8622781" cy="1459093"/>
          </a:xfrm>
          <a:prstGeom prst="rect">
            <a:avLst/>
          </a:prstGeom>
        </p:spPr>
        <p:txBody>
          <a:bodyPr anchor="t" rtlCol="false" tIns="0" lIns="0" bIns="0" rIns="0">
            <a:spAutoFit/>
          </a:bodyPr>
          <a:lstStyle/>
          <a:p>
            <a:pPr algn="l">
              <a:lnSpc>
                <a:spcPts val="5920"/>
              </a:lnSpc>
            </a:pPr>
            <a:r>
              <a:rPr lang="en-US" sz="4228" b="true">
                <a:solidFill>
                  <a:srgbClr val="695C4A"/>
                </a:solidFill>
                <a:latin typeface="Open Sauce Heavy"/>
                <a:ea typeface="Open Sauce Heavy"/>
                <a:cs typeface="Open Sauce Heavy"/>
                <a:sym typeface="Open Sauce Heavy"/>
              </a:rPr>
              <a:t>ILE OSÓB </a:t>
            </a:r>
          </a:p>
          <a:p>
            <a:pPr algn="l">
              <a:lnSpc>
                <a:spcPts val="5920"/>
              </a:lnSpc>
              <a:spcBef>
                <a:spcPct val="0"/>
              </a:spcBef>
            </a:pPr>
            <a:r>
              <a:rPr lang="en-US" b="true" sz="4228">
                <a:solidFill>
                  <a:srgbClr val="695C4A"/>
                </a:solidFill>
                <a:latin typeface="Open Sauce Heavy"/>
                <a:ea typeface="Open Sauce Heavy"/>
                <a:cs typeface="Open Sauce Heavy"/>
                <a:sym typeface="Open Sauce Heavy"/>
              </a:rPr>
              <a:t>ODWIEDZAJĄCYCH?</a:t>
            </a:r>
          </a:p>
        </p:txBody>
      </p:sp>
      <p:sp>
        <p:nvSpPr>
          <p:cNvPr name="TextBox 20" id="20"/>
          <p:cNvSpPr txBox="true"/>
          <p:nvPr/>
        </p:nvSpPr>
        <p:spPr>
          <a:xfrm rot="0">
            <a:off x="8106510" y="8262519"/>
            <a:ext cx="2725515" cy="679450"/>
          </a:xfrm>
          <a:prstGeom prst="rect">
            <a:avLst/>
          </a:prstGeom>
        </p:spPr>
        <p:txBody>
          <a:bodyPr anchor="t" rtlCol="false" tIns="0" lIns="0" bIns="0" rIns="0">
            <a:spAutoFit/>
          </a:bodyPr>
          <a:lstStyle/>
          <a:p>
            <a:pPr algn="l">
              <a:lnSpc>
                <a:spcPts val="5599"/>
              </a:lnSpc>
              <a:spcBef>
                <a:spcPct val="0"/>
              </a:spcBef>
            </a:pPr>
            <a:r>
              <a:rPr lang="en-US" sz="3999" b="true">
                <a:solidFill>
                  <a:srgbClr val="827564"/>
                </a:solidFill>
                <a:latin typeface="Livvic Bold"/>
                <a:ea typeface="Livvic Bold"/>
                <a:cs typeface="Livvic Bold"/>
                <a:sym typeface="Livvic Bold"/>
              </a:rPr>
              <a:t>200 osób</a:t>
            </a:r>
          </a:p>
        </p:txBody>
      </p:sp>
      <p:sp>
        <p:nvSpPr>
          <p:cNvPr name="TextBox 21" id="21"/>
          <p:cNvSpPr txBox="true"/>
          <p:nvPr/>
        </p:nvSpPr>
        <p:spPr>
          <a:xfrm rot="0">
            <a:off x="8106510" y="6415455"/>
            <a:ext cx="4274616" cy="679450"/>
          </a:xfrm>
          <a:prstGeom prst="rect">
            <a:avLst/>
          </a:prstGeom>
        </p:spPr>
        <p:txBody>
          <a:bodyPr anchor="t" rtlCol="false" tIns="0" lIns="0" bIns="0" rIns="0">
            <a:spAutoFit/>
          </a:bodyPr>
          <a:lstStyle/>
          <a:p>
            <a:pPr algn="l">
              <a:lnSpc>
                <a:spcPts val="5599"/>
              </a:lnSpc>
              <a:spcBef>
                <a:spcPct val="0"/>
              </a:spcBef>
            </a:pPr>
            <a:r>
              <a:rPr lang="en-US" sz="3999" b="true">
                <a:solidFill>
                  <a:srgbClr val="827564"/>
                </a:solidFill>
                <a:latin typeface="Livvic Bold"/>
                <a:ea typeface="Livvic Bold"/>
                <a:cs typeface="Livvic Bold"/>
                <a:sym typeface="Livvic Bold"/>
              </a:rPr>
              <a:t>Piotr Kutkowski</a:t>
            </a:r>
          </a:p>
        </p:txBody>
      </p:sp>
      <p:sp>
        <p:nvSpPr>
          <p:cNvPr name="TextBox 22" id="22"/>
          <p:cNvSpPr txBox="true"/>
          <p:nvPr/>
        </p:nvSpPr>
        <p:spPr>
          <a:xfrm rot="0">
            <a:off x="8106510" y="4793657"/>
            <a:ext cx="4747953" cy="679450"/>
          </a:xfrm>
          <a:prstGeom prst="rect">
            <a:avLst/>
          </a:prstGeom>
        </p:spPr>
        <p:txBody>
          <a:bodyPr anchor="t" rtlCol="false" tIns="0" lIns="0" bIns="0" rIns="0">
            <a:spAutoFit/>
          </a:bodyPr>
          <a:lstStyle/>
          <a:p>
            <a:pPr algn="l">
              <a:lnSpc>
                <a:spcPts val="5599"/>
              </a:lnSpc>
              <a:spcBef>
                <a:spcPct val="0"/>
              </a:spcBef>
            </a:pPr>
            <a:r>
              <a:rPr lang="en-US" sz="3999" b="true">
                <a:solidFill>
                  <a:srgbClr val="827564"/>
                </a:solidFill>
                <a:latin typeface="Livvic Bold"/>
                <a:ea typeface="Livvic Bold"/>
                <a:cs typeface="Livvic Bold"/>
                <a:sym typeface="Livvic Bold"/>
              </a:rPr>
              <a:t>16.04 - 30.04.2025</a:t>
            </a:r>
          </a:p>
        </p:txBody>
      </p:sp>
      <p:sp>
        <p:nvSpPr>
          <p:cNvPr name="TextBox 23" id="23"/>
          <p:cNvSpPr txBox="true"/>
          <p:nvPr/>
        </p:nvSpPr>
        <p:spPr>
          <a:xfrm rot="0">
            <a:off x="13534321" y="7398283"/>
            <a:ext cx="1237898" cy="269945"/>
          </a:xfrm>
          <a:prstGeom prst="rect">
            <a:avLst/>
          </a:prstGeom>
        </p:spPr>
        <p:txBody>
          <a:bodyPr anchor="t" rtlCol="false" tIns="0" lIns="0" bIns="0" rIns="0">
            <a:spAutoFit/>
          </a:bodyPr>
          <a:lstStyle/>
          <a:p>
            <a:pPr algn="l" marL="0" indent="0" lvl="0">
              <a:lnSpc>
                <a:spcPts val="2410"/>
              </a:lnSpc>
            </a:pPr>
            <a:r>
              <a:rPr lang="en-US" sz="1217">
                <a:solidFill>
                  <a:srgbClr val="827564"/>
                </a:solidFill>
                <a:latin typeface="Livvic"/>
                <a:ea typeface="Livvic"/>
                <a:cs typeface="Livvic"/>
                <a:sym typeface="Livvic"/>
              </a:rPr>
              <a:t>fot. P. Kutkowski</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2852131">
            <a:off x="-9228058" y="477126"/>
            <a:ext cx="18930865" cy="18758766"/>
          </a:xfrm>
          <a:custGeom>
            <a:avLst/>
            <a:gdLst/>
            <a:ahLst/>
            <a:cxnLst/>
            <a:rect r="r" b="b" t="t" l="l"/>
            <a:pathLst>
              <a:path h="18758766" w="18930865">
                <a:moveTo>
                  <a:pt x="0" y="0"/>
                </a:moveTo>
                <a:lnTo>
                  <a:pt x="18930865" y="0"/>
                </a:lnTo>
                <a:lnTo>
                  <a:pt x="18930865" y="18758767"/>
                </a:lnTo>
                <a:lnTo>
                  <a:pt x="0" y="18758767"/>
                </a:lnTo>
                <a:lnTo>
                  <a:pt x="0" y="0"/>
                </a:lnTo>
                <a:close/>
              </a:path>
            </a:pathLst>
          </a:custGeom>
          <a:blipFill>
            <a:blip r:embed="rId2">
              <a:alphaModFix amt="7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460051" y="1028700"/>
            <a:ext cx="1208267" cy="1133574"/>
          </a:xfrm>
          <a:custGeom>
            <a:avLst/>
            <a:gdLst/>
            <a:ahLst/>
            <a:cxnLst/>
            <a:rect r="r" b="b" t="t" l="l"/>
            <a:pathLst>
              <a:path h="1133574" w="1208267">
                <a:moveTo>
                  <a:pt x="0" y="0"/>
                </a:moveTo>
                <a:lnTo>
                  <a:pt x="1208268" y="0"/>
                </a:lnTo>
                <a:lnTo>
                  <a:pt x="1208268" y="1133574"/>
                </a:lnTo>
                <a:lnTo>
                  <a:pt x="0" y="113357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AutoShape 4" id="4"/>
          <p:cNvSpPr/>
          <p:nvPr/>
        </p:nvSpPr>
        <p:spPr>
          <a:xfrm>
            <a:off x="3850842" y="2112178"/>
            <a:ext cx="10717699" cy="0"/>
          </a:xfrm>
          <a:prstGeom prst="line">
            <a:avLst/>
          </a:prstGeom>
          <a:ln cap="flat" w="38100">
            <a:solidFill>
              <a:srgbClr val="A69C8E"/>
            </a:solidFill>
            <a:prstDash val="solid"/>
            <a:headEnd type="none" len="sm" w="sm"/>
            <a:tailEnd type="none" len="sm" w="sm"/>
          </a:ln>
        </p:spPr>
      </p:sp>
      <p:sp>
        <p:nvSpPr>
          <p:cNvPr name="Freeform 5" id="5"/>
          <p:cNvSpPr/>
          <p:nvPr/>
        </p:nvSpPr>
        <p:spPr>
          <a:xfrm flipH="false" flipV="false" rot="0">
            <a:off x="1068048" y="8790049"/>
            <a:ext cx="6867685" cy="936502"/>
          </a:xfrm>
          <a:custGeom>
            <a:avLst/>
            <a:gdLst/>
            <a:ahLst/>
            <a:cxnLst/>
            <a:rect r="r" b="b" t="t" l="l"/>
            <a:pathLst>
              <a:path h="936502" w="6867685">
                <a:moveTo>
                  <a:pt x="0" y="0"/>
                </a:moveTo>
                <a:lnTo>
                  <a:pt x="6867685" y="0"/>
                </a:lnTo>
                <a:lnTo>
                  <a:pt x="6867685" y="936502"/>
                </a:lnTo>
                <a:lnTo>
                  <a:pt x="0" y="9365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4132223" y="8785749"/>
            <a:ext cx="3127077" cy="785051"/>
          </a:xfrm>
          <a:custGeom>
            <a:avLst/>
            <a:gdLst/>
            <a:ahLst/>
            <a:cxnLst/>
            <a:rect r="r" b="b" t="t" l="l"/>
            <a:pathLst>
              <a:path h="785051" w="3127077">
                <a:moveTo>
                  <a:pt x="0" y="0"/>
                </a:moveTo>
                <a:lnTo>
                  <a:pt x="3127077" y="0"/>
                </a:lnTo>
                <a:lnTo>
                  <a:pt x="3127077" y="785051"/>
                </a:lnTo>
                <a:lnTo>
                  <a:pt x="0" y="785051"/>
                </a:lnTo>
                <a:lnTo>
                  <a:pt x="0" y="0"/>
                </a:lnTo>
                <a:close/>
              </a:path>
            </a:pathLst>
          </a:custGeom>
          <a:blipFill>
            <a:blip r:embed="rId8"/>
            <a:stretch>
              <a:fillRect l="0" t="0" r="0" b="0"/>
            </a:stretch>
          </a:blipFill>
        </p:spPr>
      </p:sp>
      <p:sp>
        <p:nvSpPr>
          <p:cNvPr name="TextBox 7" id="7"/>
          <p:cNvSpPr txBox="true"/>
          <p:nvPr/>
        </p:nvSpPr>
        <p:spPr>
          <a:xfrm rot="0">
            <a:off x="3328939" y="1000125"/>
            <a:ext cx="11630122" cy="1112053"/>
          </a:xfrm>
          <a:prstGeom prst="rect">
            <a:avLst/>
          </a:prstGeom>
        </p:spPr>
        <p:txBody>
          <a:bodyPr anchor="t" rtlCol="false" tIns="0" lIns="0" bIns="0" rIns="0">
            <a:spAutoFit/>
          </a:bodyPr>
          <a:lstStyle/>
          <a:p>
            <a:pPr algn="ctr">
              <a:lnSpc>
                <a:spcPts val="8195"/>
              </a:lnSpc>
            </a:pPr>
            <a:r>
              <a:rPr lang="en-US" sz="7126">
                <a:solidFill>
                  <a:srgbClr val="695C4A"/>
                </a:solidFill>
                <a:latin typeface="Brasika"/>
                <a:ea typeface="Brasika"/>
                <a:cs typeface="Brasika"/>
                <a:sym typeface="Brasika"/>
              </a:rPr>
              <a:t>Informacje o wystawie</a:t>
            </a:r>
          </a:p>
        </p:txBody>
      </p:sp>
      <p:sp>
        <p:nvSpPr>
          <p:cNvPr name="TextBox 8" id="8"/>
          <p:cNvSpPr txBox="true"/>
          <p:nvPr/>
        </p:nvSpPr>
        <p:spPr>
          <a:xfrm rot="0">
            <a:off x="2337285" y="2803997"/>
            <a:ext cx="13613430" cy="5149530"/>
          </a:xfrm>
          <a:prstGeom prst="rect">
            <a:avLst/>
          </a:prstGeom>
        </p:spPr>
        <p:txBody>
          <a:bodyPr anchor="t" rtlCol="false" tIns="0" lIns="0" bIns="0" rIns="0">
            <a:spAutoFit/>
          </a:bodyPr>
          <a:lstStyle/>
          <a:p>
            <a:pPr algn="just" marL="0" indent="0" lvl="0">
              <a:lnSpc>
                <a:spcPts val="5164"/>
              </a:lnSpc>
            </a:pPr>
            <a:r>
              <a:rPr lang="en-US" sz="2608">
                <a:solidFill>
                  <a:srgbClr val="827564"/>
                </a:solidFill>
                <a:latin typeface="Livvic"/>
                <a:ea typeface="Livvic"/>
                <a:cs typeface="Livvic"/>
                <a:sym typeface="Livvic"/>
              </a:rPr>
              <a:t>Wystawa odbyła się w Gminnej Bibliotece Publicznej w Jedlni Letnisko w dniach 16.04 - 30.04.2025. Komisarzem wystawy był Piotr Kutkowski. Na wystawie można było zobaczyć m.in. eksponaty z warsztatu szewskiego czy zakładu napełniania wkładów długopisami oraz urządzenie do repasacji pończoch. Osoby uczestniczące mogły dodatkowo się dowiedzieć z pierwszej ręki o działaniu Muzeum Rzemiosł w Radomiu od Andrzeja Bińkowskiego oraz o historii działającej od kilkudziesięciu lat lodziarni w Jedlni Letnisko od jej współwłaściciela - Mirosława Świercza. Celem wystawy było wzbudzenie zainteresowania historią polskiej mikro przedsiębiorczości oraz poszerzenie wiedzy na ten temat. </a:t>
            </a:r>
          </a:p>
        </p:txBody>
      </p:sp>
      <p:sp>
        <p:nvSpPr>
          <p:cNvPr name="Freeform 9" id="9"/>
          <p:cNvSpPr/>
          <p:nvPr/>
        </p:nvSpPr>
        <p:spPr>
          <a:xfrm flipH="false" flipV="false" rot="0">
            <a:off x="14826379" y="978603"/>
            <a:ext cx="1208267" cy="1133574"/>
          </a:xfrm>
          <a:custGeom>
            <a:avLst/>
            <a:gdLst/>
            <a:ahLst/>
            <a:cxnLst/>
            <a:rect r="r" b="b" t="t" l="l"/>
            <a:pathLst>
              <a:path h="1133574" w="1208267">
                <a:moveTo>
                  <a:pt x="0" y="0"/>
                </a:moveTo>
                <a:lnTo>
                  <a:pt x="1208268" y="0"/>
                </a:lnTo>
                <a:lnTo>
                  <a:pt x="1208268" y="1133575"/>
                </a:lnTo>
                <a:lnTo>
                  <a:pt x="0" y="11335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AutoShape 2" id="2"/>
          <p:cNvSpPr/>
          <p:nvPr/>
        </p:nvSpPr>
        <p:spPr>
          <a:xfrm flipH="true">
            <a:off x="0" y="9118283"/>
            <a:ext cx="13049732" cy="0"/>
          </a:xfrm>
          <a:prstGeom prst="line">
            <a:avLst/>
          </a:prstGeom>
          <a:ln cap="flat" w="38100">
            <a:solidFill>
              <a:srgbClr val="827564"/>
            </a:solidFill>
            <a:prstDash val="solid"/>
            <a:headEnd type="none" len="sm" w="sm"/>
            <a:tailEnd type="none" len="sm" w="sm"/>
          </a:ln>
        </p:spPr>
      </p:sp>
      <p:sp>
        <p:nvSpPr>
          <p:cNvPr name="AutoShape 3" id="3"/>
          <p:cNvSpPr/>
          <p:nvPr/>
        </p:nvSpPr>
        <p:spPr>
          <a:xfrm flipH="true">
            <a:off x="7991718" y="1149668"/>
            <a:ext cx="12213701" cy="0"/>
          </a:xfrm>
          <a:prstGeom prst="line">
            <a:avLst/>
          </a:prstGeom>
          <a:ln cap="flat" w="38100">
            <a:solidFill>
              <a:srgbClr val="827564"/>
            </a:solidFill>
            <a:prstDash val="solid"/>
            <a:headEnd type="none" len="sm" w="sm"/>
            <a:tailEnd type="none" len="sm" w="sm"/>
          </a:ln>
        </p:spPr>
      </p:sp>
      <p:sp>
        <p:nvSpPr>
          <p:cNvPr name="AutoShape 4" id="4"/>
          <p:cNvSpPr/>
          <p:nvPr/>
        </p:nvSpPr>
        <p:spPr>
          <a:xfrm>
            <a:off x="1260422" y="5588875"/>
            <a:ext cx="0" cy="4698125"/>
          </a:xfrm>
          <a:prstGeom prst="line">
            <a:avLst/>
          </a:prstGeom>
          <a:ln cap="flat" w="38100">
            <a:solidFill>
              <a:srgbClr val="827564"/>
            </a:solidFill>
            <a:prstDash val="solid"/>
            <a:headEnd type="none" len="sm" w="sm"/>
            <a:tailEnd type="none" len="sm" w="sm"/>
          </a:ln>
        </p:spPr>
      </p:sp>
      <p:sp>
        <p:nvSpPr>
          <p:cNvPr name="AutoShape 5" id="5"/>
          <p:cNvSpPr/>
          <p:nvPr/>
        </p:nvSpPr>
        <p:spPr>
          <a:xfrm>
            <a:off x="17027578" y="0"/>
            <a:ext cx="0" cy="4698125"/>
          </a:xfrm>
          <a:prstGeom prst="line">
            <a:avLst/>
          </a:prstGeom>
          <a:ln cap="flat" w="38100">
            <a:solidFill>
              <a:srgbClr val="827564"/>
            </a:solidFill>
            <a:prstDash val="solid"/>
            <a:headEnd type="none" len="sm" w="sm"/>
            <a:tailEnd type="none" len="sm" w="sm"/>
          </a:ln>
        </p:spPr>
      </p:sp>
      <p:sp>
        <p:nvSpPr>
          <p:cNvPr name="Freeform 6" id="6"/>
          <p:cNvSpPr/>
          <p:nvPr/>
        </p:nvSpPr>
        <p:spPr>
          <a:xfrm flipH="false" flipV="false" rot="-8100000">
            <a:off x="13331211" y="6211875"/>
            <a:ext cx="14359719" cy="12767096"/>
          </a:xfrm>
          <a:custGeom>
            <a:avLst/>
            <a:gdLst/>
            <a:ahLst/>
            <a:cxnLst/>
            <a:rect r="r" b="b" t="t" l="l"/>
            <a:pathLst>
              <a:path h="12767096" w="14359719">
                <a:moveTo>
                  <a:pt x="0" y="0"/>
                </a:moveTo>
                <a:lnTo>
                  <a:pt x="14359719" y="0"/>
                </a:lnTo>
                <a:lnTo>
                  <a:pt x="14359719" y="12767096"/>
                </a:lnTo>
                <a:lnTo>
                  <a:pt x="0" y="12767096"/>
                </a:lnTo>
                <a:lnTo>
                  <a:pt x="0" y="0"/>
                </a:lnTo>
                <a:close/>
              </a:path>
            </a:pathLst>
          </a:custGeom>
          <a:blipFill>
            <a:blip r:embed="rId2">
              <a:alphaModFix amt="6999"/>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true" flipV="true" rot="-8100000">
            <a:off x="-9402930" y="-8691971"/>
            <a:ext cx="14359719" cy="12767096"/>
          </a:xfrm>
          <a:custGeom>
            <a:avLst/>
            <a:gdLst/>
            <a:ahLst/>
            <a:cxnLst/>
            <a:rect r="r" b="b" t="t" l="l"/>
            <a:pathLst>
              <a:path h="12767096" w="14359719">
                <a:moveTo>
                  <a:pt x="14359719" y="12767096"/>
                </a:moveTo>
                <a:lnTo>
                  <a:pt x="0" y="12767096"/>
                </a:lnTo>
                <a:lnTo>
                  <a:pt x="0" y="0"/>
                </a:lnTo>
                <a:lnTo>
                  <a:pt x="14359719" y="0"/>
                </a:lnTo>
                <a:lnTo>
                  <a:pt x="14359719" y="12767096"/>
                </a:lnTo>
                <a:close/>
              </a:path>
            </a:pathLst>
          </a:custGeom>
          <a:blipFill>
            <a:blip r:embed="rId2">
              <a:alphaModFix amt="6999"/>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89462" y="8847323"/>
            <a:ext cx="541920" cy="541920"/>
          </a:xfrm>
          <a:custGeom>
            <a:avLst/>
            <a:gdLst/>
            <a:ahLst/>
            <a:cxnLst/>
            <a:rect r="r" b="b" t="t" l="l"/>
            <a:pathLst>
              <a:path h="541920" w="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6756618" y="878708"/>
            <a:ext cx="541920" cy="541920"/>
          </a:xfrm>
          <a:custGeom>
            <a:avLst/>
            <a:gdLst/>
            <a:ahLst/>
            <a:cxnLst/>
            <a:rect r="r" b="b" t="t" l="l"/>
            <a:pathLst>
              <a:path h="541920" w="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520794" y="700466"/>
            <a:ext cx="6867685" cy="936502"/>
          </a:xfrm>
          <a:custGeom>
            <a:avLst/>
            <a:gdLst/>
            <a:ahLst/>
            <a:cxnLst/>
            <a:rect r="r" b="b" t="t" l="l"/>
            <a:pathLst>
              <a:path h="936502" w="6867685">
                <a:moveTo>
                  <a:pt x="0" y="0"/>
                </a:moveTo>
                <a:lnTo>
                  <a:pt x="6867685" y="0"/>
                </a:lnTo>
                <a:lnTo>
                  <a:pt x="6867685" y="936503"/>
                </a:lnTo>
                <a:lnTo>
                  <a:pt x="0" y="93650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11" id="11"/>
          <p:cNvSpPr/>
          <p:nvPr/>
        </p:nvSpPr>
        <p:spPr>
          <a:xfrm flipH="true">
            <a:off x="0" y="9118283"/>
            <a:ext cx="13617949" cy="0"/>
          </a:xfrm>
          <a:prstGeom prst="line">
            <a:avLst/>
          </a:prstGeom>
          <a:ln cap="flat" w="38100">
            <a:solidFill>
              <a:srgbClr val="827564"/>
            </a:solidFill>
            <a:prstDash val="solid"/>
            <a:headEnd type="none" len="sm" w="sm"/>
            <a:tailEnd type="none" len="sm" w="sm"/>
          </a:ln>
        </p:spPr>
      </p:sp>
      <p:sp>
        <p:nvSpPr>
          <p:cNvPr name="Freeform 12" id="12"/>
          <p:cNvSpPr/>
          <p:nvPr/>
        </p:nvSpPr>
        <p:spPr>
          <a:xfrm flipH="false" flipV="false" rot="0">
            <a:off x="14610714" y="8725757"/>
            <a:ext cx="3127077" cy="785051"/>
          </a:xfrm>
          <a:custGeom>
            <a:avLst/>
            <a:gdLst/>
            <a:ahLst/>
            <a:cxnLst/>
            <a:rect r="r" b="b" t="t" l="l"/>
            <a:pathLst>
              <a:path h="785051" w="3127077">
                <a:moveTo>
                  <a:pt x="0" y="0"/>
                </a:moveTo>
                <a:lnTo>
                  <a:pt x="3127077" y="0"/>
                </a:lnTo>
                <a:lnTo>
                  <a:pt x="3127077" y="785051"/>
                </a:lnTo>
                <a:lnTo>
                  <a:pt x="0" y="785051"/>
                </a:lnTo>
                <a:lnTo>
                  <a:pt x="0" y="0"/>
                </a:lnTo>
                <a:close/>
              </a:path>
            </a:pathLst>
          </a:custGeom>
          <a:blipFill>
            <a:blip r:embed="rId8"/>
            <a:stretch>
              <a:fillRect l="0" t="0" r="0" b="0"/>
            </a:stretch>
          </a:blipFill>
        </p:spPr>
      </p:sp>
      <p:grpSp>
        <p:nvGrpSpPr>
          <p:cNvPr name="Group 13" id="13"/>
          <p:cNvGrpSpPr/>
          <p:nvPr/>
        </p:nvGrpSpPr>
        <p:grpSpPr>
          <a:xfrm rot="0">
            <a:off x="2949211" y="1893714"/>
            <a:ext cx="12389578" cy="6499573"/>
            <a:chOff x="0" y="0"/>
            <a:chExt cx="6350000" cy="3331210"/>
          </a:xfrm>
        </p:grpSpPr>
        <p:sp>
          <p:nvSpPr>
            <p:cNvPr name="Freeform 14" id="14"/>
            <p:cNvSpPr/>
            <p:nvPr/>
          </p:nvSpPr>
          <p:spPr>
            <a:xfrm flipH="false" flipV="false" rot="0">
              <a:off x="0" y="0"/>
              <a:ext cx="6350000" cy="3331210"/>
            </a:xfrm>
            <a:custGeom>
              <a:avLst/>
              <a:gdLst/>
              <a:ahLst/>
              <a:cxnLst/>
              <a:rect r="r" b="b" t="t" l="l"/>
              <a:pathLst>
                <a:path h="3331210" w="635000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blipFill>
              <a:blip r:embed="rId9"/>
              <a:stretch>
                <a:fillRect l="0" t="-5518" r="0" b="-5518"/>
              </a:stretch>
            </a:blipFill>
          </p:spPr>
        </p:sp>
      </p:grpSp>
      <p:sp>
        <p:nvSpPr>
          <p:cNvPr name="TextBox 15" id="15"/>
          <p:cNvSpPr txBox="true"/>
          <p:nvPr/>
        </p:nvSpPr>
        <p:spPr>
          <a:xfrm rot="0">
            <a:off x="2949211" y="8397701"/>
            <a:ext cx="2033510" cy="449621"/>
          </a:xfrm>
          <a:prstGeom prst="rect">
            <a:avLst/>
          </a:prstGeom>
        </p:spPr>
        <p:txBody>
          <a:bodyPr anchor="t" rtlCol="false" tIns="0" lIns="0" bIns="0" rIns="0">
            <a:spAutoFit/>
          </a:bodyPr>
          <a:lstStyle/>
          <a:p>
            <a:pPr algn="l" marL="0" indent="0" lvl="0">
              <a:lnSpc>
                <a:spcPts val="3959"/>
              </a:lnSpc>
            </a:pPr>
            <a:r>
              <a:rPr lang="en-US" sz="1999">
                <a:solidFill>
                  <a:srgbClr val="827564"/>
                </a:solidFill>
                <a:latin typeface="Livvic"/>
                <a:ea typeface="Livvic"/>
                <a:cs typeface="Livvic"/>
                <a:sym typeface="Livvic"/>
              </a:rPr>
              <a:t>fot. P. Kutkowski</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grpSp>
        <p:nvGrpSpPr>
          <p:cNvPr name="Group 2" id="2"/>
          <p:cNvGrpSpPr/>
          <p:nvPr/>
        </p:nvGrpSpPr>
        <p:grpSpPr>
          <a:xfrm rot="0">
            <a:off x="13345116" y="2997870"/>
            <a:ext cx="1393021" cy="1491921"/>
            <a:chOff x="0" y="0"/>
            <a:chExt cx="1857361" cy="1989228"/>
          </a:xfrm>
        </p:grpSpPr>
        <p:sp>
          <p:nvSpPr>
            <p:cNvPr name="Freeform 3" id="3"/>
            <p:cNvSpPr/>
            <p:nvPr/>
          </p:nvSpPr>
          <p:spPr>
            <a:xfrm flipH="false" flipV="false" rot="0">
              <a:off x="371472" y="0"/>
              <a:ext cx="1485889" cy="1485889"/>
            </a:xfrm>
            <a:custGeom>
              <a:avLst/>
              <a:gdLst/>
              <a:ahLst/>
              <a:cxnLst/>
              <a:rect r="r" b="b" t="t" l="l"/>
              <a:pathLst>
                <a:path h="1485889" w="1485889">
                  <a:moveTo>
                    <a:pt x="0" y="0"/>
                  </a:moveTo>
                  <a:lnTo>
                    <a:pt x="1485889" y="0"/>
                  </a:lnTo>
                  <a:lnTo>
                    <a:pt x="1485889" y="1485889"/>
                  </a:lnTo>
                  <a:lnTo>
                    <a:pt x="0" y="1485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1246284"/>
              <a:ext cx="742944" cy="742944"/>
            </a:xfrm>
            <a:custGeom>
              <a:avLst/>
              <a:gdLst/>
              <a:ahLst/>
              <a:cxnLst/>
              <a:rect r="r" b="b" t="t" l="l"/>
              <a:pathLst>
                <a:path h="742944" w="742944">
                  <a:moveTo>
                    <a:pt x="0" y="0"/>
                  </a:moveTo>
                  <a:lnTo>
                    <a:pt x="742944" y="0"/>
                  </a:lnTo>
                  <a:lnTo>
                    <a:pt x="742944" y="742944"/>
                  </a:lnTo>
                  <a:lnTo>
                    <a:pt x="0" y="7429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2602392" y="5821350"/>
            <a:ext cx="1393021" cy="1491921"/>
            <a:chOff x="0" y="0"/>
            <a:chExt cx="1857361" cy="1989228"/>
          </a:xfrm>
        </p:grpSpPr>
        <p:sp>
          <p:nvSpPr>
            <p:cNvPr name="Freeform 6" id="6"/>
            <p:cNvSpPr/>
            <p:nvPr/>
          </p:nvSpPr>
          <p:spPr>
            <a:xfrm flipH="false" flipV="false" rot="0">
              <a:off x="0" y="0"/>
              <a:ext cx="1485889" cy="1485889"/>
            </a:xfrm>
            <a:custGeom>
              <a:avLst/>
              <a:gdLst/>
              <a:ahLst/>
              <a:cxnLst/>
              <a:rect r="r" b="b" t="t" l="l"/>
              <a:pathLst>
                <a:path h="1485889" w="1485889">
                  <a:moveTo>
                    <a:pt x="0" y="0"/>
                  </a:moveTo>
                  <a:lnTo>
                    <a:pt x="1485889" y="0"/>
                  </a:lnTo>
                  <a:lnTo>
                    <a:pt x="1485889" y="1485889"/>
                  </a:lnTo>
                  <a:lnTo>
                    <a:pt x="0" y="1485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4417" y="1246284"/>
              <a:ext cx="742944" cy="742944"/>
            </a:xfrm>
            <a:custGeom>
              <a:avLst/>
              <a:gdLst/>
              <a:ahLst/>
              <a:cxnLst/>
              <a:rect r="r" b="b" t="t" l="l"/>
              <a:pathLst>
                <a:path h="742944" w="742944">
                  <a:moveTo>
                    <a:pt x="0" y="0"/>
                  </a:moveTo>
                  <a:lnTo>
                    <a:pt x="742944" y="0"/>
                  </a:lnTo>
                  <a:lnTo>
                    <a:pt x="742944" y="742944"/>
                  </a:lnTo>
                  <a:lnTo>
                    <a:pt x="0" y="7429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Freeform 8" id="8"/>
          <p:cNvSpPr/>
          <p:nvPr/>
        </p:nvSpPr>
        <p:spPr>
          <a:xfrm flipH="false" flipV="false" rot="-5400000">
            <a:off x="-1064838" y="7667621"/>
            <a:ext cx="5388429" cy="4114800"/>
          </a:xfrm>
          <a:custGeom>
            <a:avLst/>
            <a:gdLst/>
            <a:ahLst/>
            <a:cxnLst/>
            <a:rect r="r" b="b" t="t" l="l"/>
            <a:pathLst>
              <a:path h="4114800" w="5388429">
                <a:moveTo>
                  <a:pt x="0" y="0"/>
                </a:moveTo>
                <a:lnTo>
                  <a:pt x="5388429" y="0"/>
                </a:lnTo>
                <a:lnTo>
                  <a:pt x="5388429" y="4114800"/>
                </a:lnTo>
                <a:lnTo>
                  <a:pt x="0" y="4114800"/>
                </a:lnTo>
                <a:lnTo>
                  <a:pt x="0" y="0"/>
                </a:lnTo>
                <a:close/>
              </a:path>
            </a:pathLst>
          </a:custGeom>
          <a:blipFill>
            <a:blip r:embed="rId4">
              <a:alphaModFix amt="9999"/>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4282194" y="-660244"/>
            <a:ext cx="5388429" cy="4114800"/>
          </a:xfrm>
          <a:custGeom>
            <a:avLst/>
            <a:gdLst/>
            <a:ahLst/>
            <a:cxnLst/>
            <a:rect r="r" b="b" t="t" l="l"/>
            <a:pathLst>
              <a:path h="4114800" w="5388429">
                <a:moveTo>
                  <a:pt x="0" y="0"/>
                </a:moveTo>
                <a:lnTo>
                  <a:pt x="5388428" y="0"/>
                </a:lnTo>
                <a:lnTo>
                  <a:pt x="5388428" y="4114800"/>
                </a:lnTo>
                <a:lnTo>
                  <a:pt x="0" y="4114800"/>
                </a:lnTo>
                <a:lnTo>
                  <a:pt x="0" y="0"/>
                </a:lnTo>
                <a:close/>
              </a:path>
            </a:pathLst>
          </a:custGeom>
          <a:blipFill>
            <a:blip r:embed="rId4">
              <a:alphaModFix amt="9999"/>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0848351" y="8790049"/>
            <a:ext cx="6867685" cy="936502"/>
          </a:xfrm>
          <a:custGeom>
            <a:avLst/>
            <a:gdLst/>
            <a:ahLst/>
            <a:cxnLst/>
            <a:rect r="r" b="b" t="t" l="l"/>
            <a:pathLst>
              <a:path h="936502" w="6867685">
                <a:moveTo>
                  <a:pt x="0" y="0"/>
                </a:moveTo>
                <a:lnTo>
                  <a:pt x="6867685" y="0"/>
                </a:lnTo>
                <a:lnTo>
                  <a:pt x="6867685" y="936502"/>
                </a:lnTo>
                <a:lnTo>
                  <a:pt x="0" y="9365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3801510" y="3331689"/>
            <a:ext cx="10684980" cy="3566473"/>
          </a:xfrm>
          <a:prstGeom prst="rect">
            <a:avLst/>
          </a:prstGeom>
        </p:spPr>
        <p:txBody>
          <a:bodyPr anchor="t" rtlCol="false" tIns="0" lIns="0" bIns="0" rIns="0">
            <a:spAutoFit/>
          </a:bodyPr>
          <a:lstStyle/>
          <a:p>
            <a:pPr algn="ctr">
              <a:lnSpc>
                <a:spcPts val="13533"/>
              </a:lnSpc>
            </a:pPr>
            <a:r>
              <a:rPr lang="en-US" sz="11768">
                <a:solidFill>
                  <a:srgbClr val="695C4A"/>
                </a:solidFill>
                <a:latin typeface="Brasika"/>
                <a:ea typeface="Brasika"/>
                <a:cs typeface="Brasika"/>
                <a:sym typeface="Brasika"/>
              </a:rPr>
              <a:t>PISALI O WYSTAWIE: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064838" y="7667621"/>
            <a:ext cx="5388429" cy="4114800"/>
          </a:xfrm>
          <a:custGeom>
            <a:avLst/>
            <a:gdLst/>
            <a:ahLst/>
            <a:cxnLst/>
            <a:rect r="r" b="b" t="t" l="l"/>
            <a:pathLst>
              <a:path h="4114800" w="5388429">
                <a:moveTo>
                  <a:pt x="0" y="0"/>
                </a:moveTo>
                <a:lnTo>
                  <a:pt x="5388429" y="0"/>
                </a:lnTo>
                <a:lnTo>
                  <a:pt x="5388429"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282194" y="-660244"/>
            <a:ext cx="5388429" cy="4114800"/>
          </a:xfrm>
          <a:custGeom>
            <a:avLst/>
            <a:gdLst/>
            <a:ahLst/>
            <a:cxnLst/>
            <a:rect r="r" b="b" t="t" l="l"/>
            <a:pathLst>
              <a:path h="4114800" w="5388429">
                <a:moveTo>
                  <a:pt x="0" y="0"/>
                </a:moveTo>
                <a:lnTo>
                  <a:pt x="5388428" y="0"/>
                </a:lnTo>
                <a:lnTo>
                  <a:pt x="5388428"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848351" y="8790049"/>
            <a:ext cx="6867685" cy="936502"/>
          </a:xfrm>
          <a:custGeom>
            <a:avLst/>
            <a:gdLst/>
            <a:ahLst/>
            <a:cxnLst/>
            <a:rect r="r" b="b" t="t" l="l"/>
            <a:pathLst>
              <a:path h="936502" w="6867685">
                <a:moveTo>
                  <a:pt x="0" y="0"/>
                </a:moveTo>
                <a:lnTo>
                  <a:pt x="6867685" y="0"/>
                </a:lnTo>
                <a:lnTo>
                  <a:pt x="6867685" y="936502"/>
                </a:lnTo>
                <a:lnTo>
                  <a:pt x="0" y="9365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12902565" y="6777038"/>
            <a:ext cx="144780" cy="513397"/>
            <a:chOff x="0" y="0"/>
            <a:chExt cx="193040" cy="684530"/>
          </a:xfrm>
        </p:grpSpPr>
        <p:sp>
          <p:nvSpPr>
            <p:cNvPr name="Freeform 6" id="6"/>
            <p:cNvSpPr/>
            <p:nvPr/>
          </p:nvSpPr>
          <p:spPr>
            <a:xfrm flipH="false" flipV="false" rot="0">
              <a:off x="44450" y="49530"/>
              <a:ext cx="109220" cy="585470"/>
            </a:xfrm>
            <a:custGeom>
              <a:avLst/>
              <a:gdLst/>
              <a:ahLst/>
              <a:cxnLst/>
              <a:rect r="r" b="b" t="t" l="l"/>
              <a:pathLst>
                <a:path h="585470" w="109220">
                  <a:moveTo>
                    <a:pt x="62230" y="39370"/>
                  </a:moveTo>
                  <a:cubicBezTo>
                    <a:pt x="38100" y="139700"/>
                    <a:pt x="19050" y="135890"/>
                    <a:pt x="12700" y="129540"/>
                  </a:cubicBezTo>
                  <a:cubicBezTo>
                    <a:pt x="5080" y="121920"/>
                    <a:pt x="5080" y="102870"/>
                    <a:pt x="6350" y="87630"/>
                  </a:cubicBezTo>
                  <a:cubicBezTo>
                    <a:pt x="7620" y="66040"/>
                    <a:pt x="13970" y="24130"/>
                    <a:pt x="27940" y="15240"/>
                  </a:cubicBezTo>
                  <a:cubicBezTo>
                    <a:pt x="36830" y="7620"/>
                    <a:pt x="57150" y="8890"/>
                    <a:pt x="64770" y="16510"/>
                  </a:cubicBezTo>
                  <a:cubicBezTo>
                    <a:pt x="77470" y="27940"/>
                    <a:pt x="77470" y="69850"/>
                    <a:pt x="77470" y="93980"/>
                  </a:cubicBezTo>
                  <a:cubicBezTo>
                    <a:pt x="76200" y="113030"/>
                    <a:pt x="76200" y="139700"/>
                    <a:pt x="66040" y="146050"/>
                  </a:cubicBezTo>
                  <a:cubicBezTo>
                    <a:pt x="58420" y="151130"/>
                    <a:pt x="36830" y="146050"/>
                    <a:pt x="29210" y="137160"/>
                  </a:cubicBezTo>
                  <a:cubicBezTo>
                    <a:pt x="19050" y="124460"/>
                    <a:pt x="24130" y="85090"/>
                    <a:pt x="29210" y="63500"/>
                  </a:cubicBezTo>
                  <a:cubicBezTo>
                    <a:pt x="33020" y="45720"/>
                    <a:pt x="39370" y="20320"/>
                    <a:pt x="50800" y="13970"/>
                  </a:cubicBezTo>
                  <a:cubicBezTo>
                    <a:pt x="59690" y="10160"/>
                    <a:pt x="76200" y="12700"/>
                    <a:pt x="83820" y="20320"/>
                  </a:cubicBezTo>
                  <a:cubicBezTo>
                    <a:pt x="95250" y="33020"/>
                    <a:pt x="100330" y="86360"/>
                    <a:pt x="92710" y="100330"/>
                  </a:cubicBezTo>
                  <a:cubicBezTo>
                    <a:pt x="88900" y="109220"/>
                    <a:pt x="78740" y="115570"/>
                    <a:pt x="71120" y="115570"/>
                  </a:cubicBezTo>
                  <a:cubicBezTo>
                    <a:pt x="63500" y="115570"/>
                    <a:pt x="49530" y="110490"/>
                    <a:pt x="44450" y="101600"/>
                  </a:cubicBezTo>
                  <a:cubicBezTo>
                    <a:pt x="35560" y="86360"/>
                    <a:pt x="34290" y="36830"/>
                    <a:pt x="43180" y="20320"/>
                  </a:cubicBezTo>
                  <a:cubicBezTo>
                    <a:pt x="49530" y="8890"/>
                    <a:pt x="62230" y="0"/>
                    <a:pt x="71120" y="1270"/>
                  </a:cubicBezTo>
                  <a:cubicBezTo>
                    <a:pt x="80010" y="1270"/>
                    <a:pt x="91440" y="12700"/>
                    <a:pt x="96520" y="26670"/>
                  </a:cubicBezTo>
                  <a:cubicBezTo>
                    <a:pt x="109220" y="62230"/>
                    <a:pt x="74930" y="165100"/>
                    <a:pt x="69850" y="245110"/>
                  </a:cubicBezTo>
                  <a:cubicBezTo>
                    <a:pt x="63500" y="344170"/>
                    <a:pt x="88900" y="546100"/>
                    <a:pt x="67310" y="576580"/>
                  </a:cubicBezTo>
                  <a:cubicBezTo>
                    <a:pt x="60960" y="584200"/>
                    <a:pt x="50800" y="585470"/>
                    <a:pt x="44450" y="582930"/>
                  </a:cubicBezTo>
                  <a:cubicBezTo>
                    <a:pt x="36830" y="580390"/>
                    <a:pt x="25400" y="567690"/>
                    <a:pt x="24130" y="560070"/>
                  </a:cubicBezTo>
                  <a:cubicBezTo>
                    <a:pt x="22860" y="552450"/>
                    <a:pt x="27940" y="542290"/>
                    <a:pt x="33020" y="538480"/>
                  </a:cubicBezTo>
                  <a:cubicBezTo>
                    <a:pt x="39370" y="533400"/>
                    <a:pt x="50800" y="532130"/>
                    <a:pt x="57150" y="533400"/>
                  </a:cubicBezTo>
                  <a:cubicBezTo>
                    <a:pt x="63500" y="535940"/>
                    <a:pt x="71120" y="544830"/>
                    <a:pt x="73660" y="551180"/>
                  </a:cubicBezTo>
                  <a:cubicBezTo>
                    <a:pt x="74930" y="557530"/>
                    <a:pt x="73660" y="568960"/>
                    <a:pt x="68580" y="574040"/>
                  </a:cubicBezTo>
                  <a:cubicBezTo>
                    <a:pt x="63500" y="580390"/>
                    <a:pt x="46990" y="584200"/>
                    <a:pt x="39370" y="581660"/>
                  </a:cubicBezTo>
                  <a:cubicBezTo>
                    <a:pt x="31750" y="579120"/>
                    <a:pt x="27940" y="574040"/>
                    <a:pt x="24130" y="562610"/>
                  </a:cubicBezTo>
                  <a:cubicBezTo>
                    <a:pt x="10160" y="520700"/>
                    <a:pt x="17780" y="323850"/>
                    <a:pt x="21590" y="232410"/>
                  </a:cubicBezTo>
                  <a:cubicBezTo>
                    <a:pt x="25400" y="168910"/>
                    <a:pt x="26670" y="96520"/>
                    <a:pt x="39370" y="69850"/>
                  </a:cubicBezTo>
                  <a:cubicBezTo>
                    <a:pt x="43180" y="58420"/>
                    <a:pt x="55880" y="57150"/>
                    <a:pt x="57150" y="49530"/>
                  </a:cubicBezTo>
                  <a:cubicBezTo>
                    <a:pt x="58420" y="40640"/>
                    <a:pt x="41910" y="27940"/>
                    <a:pt x="43180" y="20320"/>
                  </a:cubicBezTo>
                  <a:cubicBezTo>
                    <a:pt x="44450" y="12700"/>
                    <a:pt x="57150" y="1270"/>
                    <a:pt x="64770" y="1270"/>
                  </a:cubicBezTo>
                  <a:cubicBezTo>
                    <a:pt x="73660" y="0"/>
                    <a:pt x="87630" y="10160"/>
                    <a:pt x="92710" y="20320"/>
                  </a:cubicBezTo>
                  <a:cubicBezTo>
                    <a:pt x="100330" y="34290"/>
                    <a:pt x="99060" y="80010"/>
                    <a:pt x="91440" y="85090"/>
                  </a:cubicBezTo>
                  <a:cubicBezTo>
                    <a:pt x="87630" y="87630"/>
                    <a:pt x="76200" y="71120"/>
                    <a:pt x="68580" y="72390"/>
                  </a:cubicBezTo>
                  <a:cubicBezTo>
                    <a:pt x="60960" y="72390"/>
                    <a:pt x="50800" y="90170"/>
                    <a:pt x="45720" y="87630"/>
                  </a:cubicBezTo>
                  <a:cubicBezTo>
                    <a:pt x="39370" y="83820"/>
                    <a:pt x="33020" y="41910"/>
                    <a:pt x="39370" y="29210"/>
                  </a:cubicBezTo>
                  <a:cubicBezTo>
                    <a:pt x="44450" y="19050"/>
                    <a:pt x="59690" y="10160"/>
                    <a:pt x="68580" y="11430"/>
                  </a:cubicBezTo>
                  <a:cubicBezTo>
                    <a:pt x="76200" y="11430"/>
                    <a:pt x="85090" y="20320"/>
                    <a:pt x="88900" y="31750"/>
                  </a:cubicBezTo>
                  <a:cubicBezTo>
                    <a:pt x="96520" y="52070"/>
                    <a:pt x="85090" y="127000"/>
                    <a:pt x="71120" y="142240"/>
                  </a:cubicBezTo>
                  <a:cubicBezTo>
                    <a:pt x="63500" y="149860"/>
                    <a:pt x="49530" y="152400"/>
                    <a:pt x="43180" y="148590"/>
                  </a:cubicBezTo>
                  <a:cubicBezTo>
                    <a:pt x="35560" y="146050"/>
                    <a:pt x="30480" y="137160"/>
                    <a:pt x="26670" y="125730"/>
                  </a:cubicBezTo>
                  <a:cubicBezTo>
                    <a:pt x="19050" y="104140"/>
                    <a:pt x="10160" y="43180"/>
                    <a:pt x="21590" y="25400"/>
                  </a:cubicBezTo>
                  <a:cubicBezTo>
                    <a:pt x="27940" y="13970"/>
                    <a:pt x="46990" y="6350"/>
                    <a:pt x="55880" y="8890"/>
                  </a:cubicBezTo>
                  <a:cubicBezTo>
                    <a:pt x="63500" y="11430"/>
                    <a:pt x="68580" y="22860"/>
                    <a:pt x="71120" y="34290"/>
                  </a:cubicBezTo>
                  <a:cubicBezTo>
                    <a:pt x="74930" y="54610"/>
                    <a:pt x="66040" y="107950"/>
                    <a:pt x="54610" y="124460"/>
                  </a:cubicBezTo>
                  <a:cubicBezTo>
                    <a:pt x="46990" y="133350"/>
                    <a:pt x="36830" y="139700"/>
                    <a:pt x="27940" y="138430"/>
                  </a:cubicBezTo>
                  <a:cubicBezTo>
                    <a:pt x="20320" y="135890"/>
                    <a:pt x="10160" y="124460"/>
                    <a:pt x="6350" y="113030"/>
                  </a:cubicBezTo>
                  <a:cubicBezTo>
                    <a:pt x="0" y="92710"/>
                    <a:pt x="5080" y="35560"/>
                    <a:pt x="17780" y="22860"/>
                  </a:cubicBezTo>
                  <a:cubicBezTo>
                    <a:pt x="24130" y="15240"/>
                    <a:pt x="38100" y="12700"/>
                    <a:pt x="45720" y="15240"/>
                  </a:cubicBezTo>
                  <a:cubicBezTo>
                    <a:pt x="53340" y="19050"/>
                    <a:pt x="62230" y="39370"/>
                    <a:pt x="62230" y="39370"/>
                  </a:cubicBezTo>
                </a:path>
              </a:pathLst>
            </a:custGeom>
            <a:solidFill>
              <a:srgbClr val="FFFFFF"/>
            </a:solidFill>
            <a:ln cap="sq">
              <a:noFill/>
              <a:prstDash val="solid"/>
              <a:miter/>
            </a:ln>
          </p:spPr>
        </p:sp>
      </p:grpSp>
      <p:sp>
        <p:nvSpPr>
          <p:cNvPr name="Freeform 7" id="7"/>
          <p:cNvSpPr/>
          <p:nvPr/>
        </p:nvSpPr>
        <p:spPr>
          <a:xfrm flipH="false" flipV="false" rot="-5400000">
            <a:off x="12425699" y="6995473"/>
            <a:ext cx="753561" cy="411493"/>
          </a:xfrm>
          <a:custGeom>
            <a:avLst/>
            <a:gdLst/>
            <a:ahLst/>
            <a:cxnLst/>
            <a:rect r="r" b="b" t="t" l="l"/>
            <a:pathLst>
              <a:path h="411493" w="753561">
                <a:moveTo>
                  <a:pt x="0" y="0"/>
                </a:moveTo>
                <a:lnTo>
                  <a:pt x="753561" y="0"/>
                </a:lnTo>
                <a:lnTo>
                  <a:pt x="753561" y="411493"/>
                </a:lnTo>
                <a:lnTo>
                  <a:pt x="0" y="411493"/>
                </a:lnTo>
                <a:lnTo>
                  <a:pt x="0" y="0"/>
                </a:lnTo>
                <a:close/>
              </a:path>
            </a:pathLst>
          </a:custGeom>
          <a:blipFill>
            <a:blip r:embed="rId6"/>
            <a:stretch>
              <a:fillRect l="0" t="0" r="0" b="0"/>
            </a:stretch>
          </a:blipFill>
        </p:spPr>
      </p:sp>
      <p:sp>
        <p:nvSpPr>
          <p:cNvPr name="Freeform 8" id="8"/>
          <p:cNvSpPr/>
          <p:nvPr/>
        </p:nvSpPr>
        <p:spPr>
          <a:xfrm flipH="false" flipV="false" rot="-5400000">
            <a:off x="12425699" y="8028568"/>
            <a:ext cx="753561" cy="411493"/>
          </a:xfrm>
          <a:custGeom>
            <a:avLst/>
            <a:gdLst/>
            <a:ahLst/>
            <a:cxnLst/>
            <a:rect r="r" b="b" t="t" l="l"/>
            <a:pathLst>
              <a:path h="411493" w="753561">
                <a:moveTo>
                  <a:pt x="0" y="0"/>
                </a:moveTo>
                <a:lnTo>
                  <a:pt x="753561" y="0"/>
                </a:lnTo>
                <a:lnTo>
                  <a:pt x="753561" y="411493"/>
                </a:lnTo>
                <a:lnTo>
                  <a:pt x="0" y="411493"/>
                </a:lnTo>
                <a:lnTo>
                  <a:pt x="0" y="0"/>
                </a:lnTo>
                <a:close/>
              </a:path>
            </a:pathLst>
          </a:custGeom>
          <a:blipFill>
            <a:blip r:embed="rId6"/>
            <a:stretch>
              <a:fillRect l="0" t="0" r="0" b="0"/>
            </a:stretch>
          </a:blipFill>
        </p:spPr>
      </p:sp>
      <p:sp>
        <p:nvSpPr>
          <p:cNvPr name="Freeform 9" id="9"/>
          <p:cNvSpPr/>
          <p:nvPr/>
        </p:nvSpPr>
        <p:spPr>
          <a:xfrm flipH="false" flipV="false" rot="0">
            <a:off x="3969744" y="1988047"/>
            <a:ext cx="10348512" cy="6623048"/>
          </a:xfrm>
          <a:custGeom>
            <a:avLst/>
            <a:gdLst/>
            <a:ahLst/>
            <a:cxnLst/>
            <a:rect r="r" b="b" t="t" l="l"/>
            <a:pathLst>
              <a:path h="6623048" w="10348512">
                <a:moveTo>
                  <a:pt x="0" y="0"/>
                </a:moveTo>
                <a:lnTo>
                  <a:pt x="10348512" y="0"/>
                </a:lnTo>
                <a:lnTo>
                  <a:pt x="10348512" y="6623047"/>
                </a:lnTo>
                <a:lnTo>
                  <a:pt x="0" y="6623047"/>
                </a:lnTo>
                <a:lnTo>
                  <a:pt x="0" y="0"/>
                </a:lnTo>
                <a:close/>
              </a:path>
            </a:pathLst>
          </a:custGeom>
          <a:blipFill>
            <a:blip r:embed="rId7"/>
            <a:stretch>
              <a:fillRect l="0" t="0" r="0" b="0"/>
            </a:stretch>
          </a:blipFill>
        </p:spPr>
      </p:sp>
      <p:sp>
        <p:nvSpPr>
          <p:cNvPr name="TextBox 10" id="10"/>
          <p:cNvSpPr txBox="true"/>
          <p:nvPr/>
        </p:nvSpPr>
        <p:spPr>
          <a:xfrm rot="0">
            <a:off x="3490161" y="995296"/>
            <a:ext cx="11307678" cy="784670"/>
          </a:xfrm>
          <a:prstGeom prst="rect">
            <a:avLst/>
          </a:prstGeom>
        </p:spPr>
        <p:txBody>
          <a:bodyPr anchor="t" rtlCol="false" tIns="0" lIns="0" bIns="0" rIns="0">
            <a:spAutoFit/>
          </a:bodyPr>
          <a:lstStyle/>
          <a:p>
            <a:pPr algn="ctr">
              <a:lnSpc>
                <a:spcPts val="5830"/>
              </a:lnSpc>
            </a:pPr>
            <a:r>
              <a:rPr lang="en-US" sz="5070">
                <a:solidFill>
                  <a:srgbClr val="695C4A"/>
                </a:solidFill>
                <a:latin typeface="Brasika"/>
                <a:ea typeface="Brasika"/>
                <a:cs typeface="Brasika"/>
                <a:sym typeface="Brasika"/>
              </a:rPr>
              <a:t>RADIOPLUS.COM.PL</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064838" y="7667621"/>
            <a:ext cx="5388429" cy="4114800"/>
          </a:xfrm>
          <a:custGeom>
            <a:avLst/>
            <a:gdLst/>
            <a:ahLst/>
            <a:cxnLst/>
            <a:rect r="r" b="b" t="t" l="l"/>
            <a:pathLst>
              <a:path h="4114800" w="5388429">
                <a:moveTo>
                  <a:pt x="0" y="0"/>
                </a:moveTo>
                <a:lnTo>
                  <a:pt x="5388429" y="0"/>
                </a:lnTo>
                <a:lnTo>
                  <a:pt x="5388429"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282194" y="-660244"/>
            <a:ext cx="5388429" cy="4114800"/>
          </a:xfrm>
          <a:custGeom>
            <a:avLst/>
            <a:gdLst/>
            <a:ahLst/>
            <a:cxnLst/>
            <a:rect r="r" b="b" t="t" l="l"/>
            <a:pathLst>
              <a:path h="4114800" w="5388429">
                <a:moveTo>
                  <a:pt x="0" y="0"/>
                </a:moveTo>
                <a:lnTo>
                  <a:pt x="5388428" y="0"/>
                </a:lnTo>
                <a:lnTo>
                  <a:pt x="5388428"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848351" y="8790049"/>
            <a:ext cx="6867685" cy="936502"/>
          </a:xfrm>
          <a:custGeom>
            <a:avLst/>
            <a:gdLst/>
            <a:ahLst/>
            <a:cxnLst/>
            <a:rect r="r" b="b" t="t" l="l"/>
            <a:pathLst>
              <a:path h="936502" w="6867685">
                <a:moveTo>
                  <a:pt x="0" y="0"/>
                </a:moveTo>
                <a:lnTo>
                  <a:pt x="6867685" y="0"/>
                </a:lnTo>
                <a:lnTo>
                  <a:pt x="6867685" y="936502"/>
                </a:lnTo>
                <a:lnTo>
                  <a:pt x="0" y="9365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5118197" y="2037088"/>
            <a:ext cx="8051607" cy="6752961"/>
          </a:xfrm>
          <a:custGeom>
            <a:avLst/>
            <a:gdLst/>
            <a:ahLst/>
            <a:cxnLst/>
            <a:rect r="r" b="b" t="t" l="l"/>
            <a:pathLst>
              <a:path h="6752961" w="8051607">
                <a:moveTo>
                  <a:pt x="0" y="0"/>
                </a:moveTo>
                <a:lnTo>
                  <a:pt x="8051606" y="0"/>
                </a:lnTo>
                <a:lnTo>
                  <a:pt x="8051606" y="6752961"/>
                </a:lnTo>
                <a:lnTo>
                  <a:pt x="0" y="6752961"/>
                </a:lnTo>
                <a:lnTo>
                  <a:pt x="0" y="0"/>
                </a:lnTo>
                <a:close/>
              </a:path>
            </a:pathLst>
          </a:custGeom>
          <a:blipFill>
            <a:blip r:embed="rId6"/>
            <a:stretch>
              <a:fillRect l="0" t="0" r="0" b="0"/>
            </a:stretch>
          </a:blipFill>
        </p:spPr>
      </p:sp>
      <p:sp>
        <p:nvSpPr>
          <p:cNvPr name="TextBox 6" id="6"/>
          <p:cNvSpPr txBox="true"/>
          <p:nvPr/>
        </p:nvSpPr>
        <p:spPr>
          <a:xfrm rot="0">
            <a:off x="3490161" y="995296"/>
            <a:ext cx="11307678" cy="784670"/>
          </a:xfrm>
          <a:prstGeom prst="rect">
            <a:avLst/>
          </a:prstGeom>
        </p:spPr>
        <p:txBody>
          <a:bodyPr anchor="t" rtlCol="false" tIns="0" lIns="0" bIns="0" rIns="0">
            <a:spAutoFit/>
          </a:bodyPr>
          <a:lstStyle/>
          <a:p>
            <a:pPr algn="ctr">
              <a:lnSpc>
                <a:spcPts val="5830"/>
              </a:lnSpc>
            </a:pPr>
            <a:r>
              <a:rPr lang="en-US" sz="5070">
                <a:solidFill>
                  <a:srgbClr val="695C4A"/>
                </a:solidFill>
                <a:latin typeface="Brasika"/>
                <a:ea typeface="Brasika"/>
                <a:cs typeface="Brasika"/>
                <a:sym typeface="Brasika"/>
              </a:rPr>
              <a:t>PIONKI24.PL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DAGn-UDiCaE</dc:identifier>
  <dcterms:modified xsi:type="dcterms:W3CDTF">2011-08-01T06:04:30Z</dcterms:modified>
  <cp:revision>1</cp:revision>
  <dc:title>Jedlnia Letnisko – cykl wystaw prywaciarze </dc:title>
</cp:coreProperties>
</file>