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8288000" cy="10287000"/>
  <p:notesSz cx="6858000" cy="9144000"/>
  <p:embeddedFontLst>
    <p:embeddedFont>
      <p:font typeface="Brasika" panose="020B0604020202020204" charset="-18"/>
      <p:regular r:id="rId21"/>
    </p:embeddedFont>
    <p:embeddedFont>
      <p:font typeface="Livvic" pitchFamily="2" charset="-18"/>
      <p:regular r:id="rId22"/>
    </p:embeddedFont>
    <p:embeddedFont>
      <p:font typeface="Livvic Bold" charset="-18"/>
      <p:regular r:id="rId23"/>
    </p:embeddedFont>
    <p:embeddedFont>
      <p:font typeface="Open Sauce" panose="020B0604020202020204" charset="-18"/>
      <p:regular r:id="rId24"/>
    </p:embeddedFont>
    <p:embeddedFont>
      <p:font typeface="Open Sauce Bold" panose="020B0604020202020204" charset="-18"/>
      <p:regular r:id="rId25"/>
    </p:embeddedFont>
    <p:embeddedFont>
      <p:font typeface="Open Sauce Heavy" panose="020B0604020202020204" charset="-18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3" d="100"/>
          <a:sy n="63" d="100"/>
        </p:scale>
        <p:origin x="59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8.svg"/><Relationship Id="rId7" Type="http://schemas.openxmlformats.org/officeDocument/2006/relationships/image" Target="../media/image5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5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2.svg"/><Relationship Id="rId7" Type="http://schemas.openxmlformats.org/officeDocument/2006/relationships/image" Target="../media/image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5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8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8.svg"/><Relationship Id="rId7" Type="http://schemas.openxmlformats.org/officeDocument/2006/relationships/image" Target="../media/image5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40.svg"/><Relationship Id="rId5" Type="http://schemas.openxmlformats.org/officeDocument/2006/relationships/image" Target="../media/image10.svg"/><Relationship Id="rId10" Type="http://schemas.openxmlformats.org/officeDocument/2006/relationships/image" Target="../media/image39.png"/><Relationship Id="rId4" Type="http://schemas.openxmlformats.org/officeDocument/2006/relationships/image" Target="../media/image9.png"/><Relationship Id="rId9" Type="http://schemas.openxmlformats.org/officeDocument/2006/relationships/image" Target="../media/image38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8.svg"/><Relationship Id="rId7" Type="http://schemas.openxmlformats.org/officeDocument/2006/relationships/image" Target="../media/image5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4.svg"/><Relationship Id="rId7" Type="http://schemas.openxmlformats.org/officeDocument/2006/relationships/image" Target="../media/image16.svg"/><Relationship Id="rId12" Type="http://schemas.openxmlformats.org/officeDocument/2006/relationships/image" Target="../media/image6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5.svg"/><Relationship Id="rId5" Type="http://schemas.openxmlformats.org/officeDocument/2006/relationships/image" Target="../media/image2.svg"/><Relationship Id="rId10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4.svg"/><Relationship Id="rId7" Type="http://schemas.openxmlformats.org/officeDocument/2006/relationships/image" Target="../media/image5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0.svg"/><Relationship Id="rId10" Type="http://schemas.openxmlformats.org/officeDocument/2006/relationships/image" Target="../media/image22.jpeg"/><Relationship Id="rId4" Type="http://schemas.openxmlformats.org/officeDocument/2006/relationships/image" Target="../media/image19.png"/><Relationship Id="rId9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8.svg"/><Relationship Id="rId7" Type="http://schemas.openxmlformats.org/officeDocument/2006/relationships/image" Target="../media/image5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8.svg"/><Relationship Id="rId7" Type="http://schemas.openxmlformats.org/officeDocument/2006/relationships/image" Target="../media/image5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0.svg"/><Relationship Id="rId10" Type="http://schemas.openxmlformats.org/officeDocument/2006/relationships/image" Target="../media/image25.jpeg"/><Relationship Id="rId4" Type="http://schemas.openxmlformats.org/officeDocument/2006/relationships/image" Target="../media/image9.png"/><Relationship Id="rId9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8.svg"/><Relationship Id="rId7" Type="http://schemas.openxmlformats.org/officeDocument/2006/relationships/image" Target="../media/image5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8.svg"/><Relationship Id="rId7" Type="http://schemas.openxmlformats.org/officeDocument/2006/relationships/image" Target="../media/image5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H="1">
            <a:off x="-1004362" y="9118283"/>
            <a:ext cx="13787769" cy="0"/>
          </a:xfrm>
          <a:prstGeom prst="line">
            <a:avLst/>
          </a:prstGeom>
          <a:ln w="38100" cap="flat">
            <a:solidFill>
              <a:srgbClr val="82756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 flipH="1">
            <a:off x="7961283" y="1168718"/>
            <a:ext cx="12213701" cy="0"/>
          </a:xfrm>
          <a:prstGeom prst="line">
            <a:avLst/>
          </a:prstGeom>
          <a:ln w="38100" cap="flat">
            <a:solidFill>
              <a:srgbClr val="82756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1260422" y="5588875"/>
            <a:ext cx="0" cy="4698125"/>
          </a:xfrm>
          <a:prstGeom prst="line">
            <a:avLst/>
          </a:prstGeom>
          <a:ln w="38100" cap="flat">
            <a:solidFill>
              <a:srgbClr val="82756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17027578" y="0"/>
            <a:ext cx="0" cy="4698125"/>
          </a:xfrm>
          <a:prstGeom prst="line">
            <a:avLst/>
          </a:prstGeom>
          <a:ln w="38100" cap="flat">
            <a:solidFill>
              <a:srgbClr val="82756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Freeform 6"/>
          <p:cNvSpPr/>
          <p:nvPr/>
        </p:nvSpPr>
        <p:spPr>
          <a:xfrm>
            <a:off x="14333364" y="0"/>
            <a:ext cx="5388429" cy="4114800"/>
          </a:xfrm>
          <a:custGeom>
            <a:avLst/>
            <a:gdLst/>
            <a:ahLst/>
            <a:cxnLst/>
            <a:rect l="l" t="t" r="r" b="b"/>
            <a:pathLst>
              <a:path w="5388429" h="4114800">
                <a:moveTo>
                  <a:pt x="0" y="0"/>
                </a:moveTo>
                <a:lnTo>
                  <a:pt x="5388428" y="0"/>
                </a:lnTo>
                <a:lnTo>
                  <a:pt x="53884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V="1">
            <a:off x="-1433792" y="6172200"/>
            <a:ext cx="5388429" cy="4114800"/>
          </a:xfrm>
          <a:custGeom>
            <a:avLst/>
            <a:gdLst/>
            <a:ahLst/>
            <a:cxnLst/>
            <a:rect l="l" t="t" r="r" b="b"/>
            <a:pathLst>
              <a:path w="5388429" h="4114800">
                <a:moveTo>
                  <a:pt x="0" y="4114800"/>
                </a:moveTo>
                <a:lnTo>
                  <a:pt x="5388428" y="4114800"/>
                </a:lnTo>
                <a:lnTo>
                  <a:pt x="5388428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093108" y="2027048"/>
            <a:ext cx="6101785" cy="4591593"/>
          </a:xfrm>
          <a:custGeom>
            <a:avLst/>
            <a:gdLst/>
            <a:ahLst/>
            <a:cxnLst/>
            <a:rect l="l" t="t" r="r" b="b"/>
            <a:pathLst>
              <a:path w="6101785" h="4591593">
                <a:moveTo>
                  <a:pt x="0" y="0"/>
                </a:moveTo>
                <a:lnTo>
                  <a:pt x="6101784" y="0"/>
                </a:lnTo>
                <a:lnTo>
                  <a:pt x="6101784" y="4591593"/>
                </a:lnTo>
                <a:lnTo>
                  <a:pt x="0" y="45915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20794" y="700466"/>
            <a:ext cx="6867685" cy="936502"/>
          </a:xfrm>
          <a:custGeom>
            <a:avLst/>
            <a:gdLst/>
            <a:ahLst/>
            <a:cxnLst/>
            <a:rect l="l" t="t" r="r" b="b"/>
            <a:pathLst>
              <a:path w="6867685" h="936502">
                <a:moveTo>
                  <a:pt x="0" y="0"/>
                </a:moveTo>
                <a:lnTo>
                  <a:pt x="6867685" y="0"/>
                </a:lnTo>
                <a:lnTo>
                  <a:pt x="6867685" y="936503"/>
                </a:lnTo>
                <a:lnTo>
                  <a:pt x="0" y="9365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AutoShape 10"/>
          <p:cNvSpPr/>
          <p:nvPr/>
        </p:nvSpPr>
        <p:spPr>
          <a:xfrm flipH="1">
            <a:off x="0" y="9118283"/>
            <a:ext cx="13617949" cy="0"/>
          </a:xfrm>
          <a:prstGeom prst="line">
            <a:avLst/>
          </a:prstGeom>
          <a:ln w="38100" cap="flat">
            <a:solidFill>
              <a:srgbClr val="82756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Freeform 11"/>
          <p:cNvSpPr/>
          <p:nvPr/>
        </p:nvSpPr>
        <p:spPr>
          <a:xfrm>
            <a:off x="14610714" y="8725757"/>
            <a:ext cx="3127077" cy="785051"/>
          </a:xfrm>
          <a:custGeom>
            <a:avLst/>
            <a:gdLst/>
            <a:ahLst/>
            <a:cxnLst/>
            <a:rect l="l" t="t" r="r" b="b"/>
            <a:pathLst>
              <a:path w="3127077" h="785051">
                <a:moveTo>
                  <a:pt x="0" y="0"/>
                </a:moveTo>
                <a:lnTo>
                  <a:pt x="3127077" y="0"/>
                </a:lnTo>
                <a:lnTo>
                  <a:pt x="3127077" y="785051"/>
                </a:lnTo>
                <a:lnTo>
                  <a:pt x="0" y="7850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2407083" y="6980591"/>
            <a:ext cx="13473834" cy="9332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55"/>
              </a:lnSpc>
            </a:pPr>
            <a:r>
              <a:rPr lang="en-US" sz="5961">
                <a:solidFill>
                  <a:srgbClr val="695C4A"/>
                </a:solidFill>
                <a:latin typeface="Brasika"/>
                <a:ea typeface="Brasika"/>
                <a:cs typeface="Brasika"/>
                <a:sym typeface="Brasika"/>
              </a:rPr>
              <a:t>Cykl Wystaw Prywaciarze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808962" y="8090669"/>
            <a:ext cx="6651027" cy="438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 spc="1091">
                <a:solidFill>
                  <a:srgbClr val="827564"/>
                </a:solidFill>
                <a:latin typeface="Open Sauce"/>
                <a:ea typeface="Open Sauce"/>
                <a:cs typeface="Open Sauce"/>
                <a:sym typeface="Open Sauce"/>
              </a:rPr>
              <a:t>EDYCJA VII 2024/2025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H="1">
            <a:off x="0" y="9118283"/>
            <a:ext cx="13049732" cy="0"/>
          </a:xfrm>
          <a:prstGeom prst="line">
            <a:avLst/>
          </a:prstGeom>
          <a:ln w="38100" cap="flat">
            <a:solidFill>
              <a:srgbClr val="82756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 flipH="1">
            <a:off x="7991718" y="1149668"/>
            <a:ext cx="12213701" cy="0"/>
          </a:xfrm>
          <a:prstGeom prst="line">
            <a:avLst/>
          </a:prstGeom>
          <a:ln w="38100" cap="flat">
            <a:solidFill>
              <a:srgbClr val="82756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1260422" y="5588875"/>
            <a:ext cx="0" cy="4698125"/>
          </a:xfrm>
          <a:prstGeom prst="line">
            <a:avLst/>
          </a:prstGeom>
          <a:ln w="38100" cap="flat">
            <a:solidFill>
              <a:srgbClr val="82756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17027578" y="0"/>
            <a:ext cx="0" cy="4698125"/>
          </a:xfrm>
          <a:prstGeom prst="line">
            <a:avLst/>
          </a:prstGeom>
          <a:ln w="38100" cap="flat">
            <a:solidFill>
              <a:srgbClr val="82756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Freeform 6"/>
          <p:cNvSpPr/>
          <p:nvPr/>
        </p:nvSpPr>
        <p:spPr>
          <a:xfrm rot="-8100000">
            <a:off x="13331211" y="6211875"/>
            <a:ext cx="14359719" cy="12767096"/>
          </a:xfrm>
          <a:custGeom>
            <a:avLst/>
            <a:gdLst/>
            <a:ahLst/>
            <a:cxnLst/>
            <a:rect l="l" t="t" r="r" b="b"/>
            <a:pathLst>
              <a:path w="14359719" h="12767096">
                <a:moveTo>
                  <a:pt x="0" y="0"/>
                </a:moveTo>
                <a:lnTo>
                  <a:pt x="14359719" y="0"/>
                </a:lnTo>
                <a:lnTo>
                  <a:pt x="14359719" y="12767096"/>
                </a:lnTo>
                <a:lnTo>
                  <a:pt x="0" y="127670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8100000" flipH="1" flipV="1">
            <a:off x="-9402930" y="-8691971"/>
            <a:ext cx="14359719" cy="12767096"/>
          </a:xfrm>
          <a:custGeom>
            <a:avLst/>
            <a:gdLst/>
            <a:ahLst/>
            <a:cxnLst/>
            <a:rect l="l" t="t" r="r" b="b"/>
            <a:pathLst>
              <a:path w="14359719" h="12767096">
                <a:moveTo>
                  <a:pt x="14359719" y="12767096"/>
                </a:moveTo>
                <a:lnTo>
                  <a:pt x="0" y="12767096"/>
                </a:lnTo>
                <a:lnTo>
                  <a:pt x="0" y="0"/>
                </a:lnTo>
                <a:lnTo>
                  <a:pt x="14359719" y="0"/>
                </a:lnTo>
                <a:lnTo>
                  <a:pt x="14359719" y="12767096"/>
                </a:lnTo>
                <a:close/>
              </a:path>
            </a:pathLst>
          </a:custGeom>
          <a:blipFill>
            <a:blip r:embed="rId2">
              <a:alphaModFix amt="6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89462" y="8847323"/>
            <a:ext cx="541920" cy="541920"/>
          </a:xfrm>
          <a:custGeom>
            <a:avLst/>
            <a:gdLst/>
            <a:ahLst/>
            <a:cxnLst/>
            <a:rect l="l" t="t" r="r" b="b"/>
            <a:pathLst>
              <a:path w="541920" h="541920">
                <a:moveTo>
                  <a:pt x="0" y="0"/>
                </a:moveTo>
                <a:lnTo>
                  <a:pt x="541920" y="0"/>
                </a:lnTo>
                <a:lnTo>
                  <a:pt x="541920" y="541919"/>
                </a:lnTo>
                <a:lnTo>
                  <a:pt x="0" y="5419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756618" y="878708"/>
            <a:ext cx="541920" cy="541920"/>
          </a:xfrm>
          <a:custGeom>
            <a:avLst/>
            <a:gdLst/>
            <a:ahLst/>
            <a:cxnLst/>
            <a:rect l="l" t="t" r="r" b="b"/>
            <a:pathLst>
              <a:path w="541920" h="541920">
                <a:moveTo>
                  <a:pt x="0" y="0"/>
                </a:moveTo>
                <a:lnTo>
                  <a:pt x="541920" y="0"/>
                </a:lnTo>
                <a:lnTo>
                  <a:pt x="541920" y="541919"/>
                </a:lnTo>
                <a:lnTo>
                  <a:pt x="0" y="5419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20794" y="700466"/>
            <a:ext cx="6867685" cy="936502"/>
          </a:xfrm>
          <a:custGeom>
            <a:avLst/>
            <a:gdLst/>
            <a:ahLst/>
            <a:cxnLst/>
            <a:rect l="l" t="t" r="r" b="b"/>
            <a:pathLst>
              <a:path w="6867685" h="936502">
                <a:moveTo>
                  <a:pt x="0" y="0"/>
                </a:moveTo>
                <a:lnTo>
                  <a:pt x="6867685" y="0"/>
                </a:lnTo>
                <a:lnTo>
                  <a:pt x="6867685" y="936503"/>
                </a:lnTo>
                <a:lnTo>
                  <a:pt x="0" y="9365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AutoShape 11"/>
          <p:cNvSpPr/>
          <p:nvPr/>
        </p:nvSpPr>
        <p:spPr>
          <a:xfrm flipH="1">
            <a:off x="0" y="9118283"/>
            <a:ext cx="13617949" cy="0"/>
          </a:xfrm>
          <a:prstGeom prst="line">
            <a:avLst/>
          </a:prstGeom>
          <a:ln w="38100" cap="flat">
            <a:solidFill>
              <a:srgbClr val="82756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Freeform 12"/>
          <p:cNvSpPr/>
          <p:nvPr/>
        </p:nvSpPr>
        <p:spPr>
          <a:xfrm>
            <a:off x="14610714" y="8725757"/>
            <a:ext cx="3127077" cy="785051"/>
          </a:xfrm>
          <a:custGeom>
            <a:avLst/>
            <a:gdLst/>
            <a:ahLst/>
            <a:cxnLst/>
            <a:rect l="l" t="t" r="r" b="b"/>
            <a:pathLst>
              <a:path w="3127077" h="785051">
                <a:moveTo>
                  <a:pt x="0" y="0"/>
                </a:moveTo>
                <a:lnTo>
                  <a:pt x="3127077" y="0"/>
                </a:lnTo>
                <a:lnTo>
                  <a:pt x="3127077" y="785051"/>
                </a:lnTo>
                <a:lnTo>
                  <a:pt x="0" y="78505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2949211" y="1893714"/>
            <a:ext cx="12389578" cy="6499573"/>
            <a:chOff x="0" y="0"/>
            <a:chExt cx="6350000" cy="333121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3331210"/>
            </a:xfrm>
            <a:custGeom>
              <a:avLst/>
              <a:gdLst/>
              <a:ahLst/>
              <a:cxnLst/>
              <a:rect l="l" t="t" r="r" b="b"/>
              <a:pathLst>
                <a:path w="6350000" h="3331210">
                  <a:moveTo>
                    <a:pt x="6209030" y="0"/>
                  </a:moveTo>
                  <a:lnTo>
                    <a:pt x="140970" y="0"/>
                  </a:lnTo>
                  <a:cubicBezTo>
                    <a:pt x="63500" y="0"/>
                    <a:pt x="0" y="62230"/>
                    <a:pt x="0" y="138430"/>
                  </a:cubicBezTo>
                  <a:lnTo>
                    <a:pt x="0" y="3192780"/>
                  </a:lnTo>
                  <a:cubicBezTo>
                    <a:pt x="0" y="3268980"/>
                    <a:pt x="63500" y="3331210"/>
                    <a:pt x="140970" y="3331210"/>
                  </a:cubicBezTo>
                  <a:lnTo>
                    <a:pt x="6209030" y="3331210"/>
                  </a:lnTo>
                  <a:cubicBezTo>
                    <a:pt x="6286500" y="3331210"/>
                    <a:pt x="6350000" y="3268980"/>
                    <a:pt x="6350000" y="3192780"/>
                  </a:cubicBezTo>
                  <a:lnTo>
                    <a:pt x="6350000" y="138430"/>
                  </a:lnTo>
                  <a:cubicBezTo>
                    <a:pt x="6350000" y="62230"/>
                    <a:pt x="6286500" y="0"/>
                    <a:pt x="6209030" y="0"/>
                  </a:cubicBezTo>
                  <a:close/>
                </a:path>
              </a:pathLst>
            </a:custGeom>
            <a:blipFill>
              <a:blip r:embed="rId9"/>
              <a:stretch>
                <a:fillRect t="-13540" b="-13540"/>
              </a:stretch>
            </a:blipFill>
          </p:spPr>
        </p:sp>
      </p:grpSp>
      <p:sp>
        <p:nvSpPr>
          <p:cNvPr id="15" name="TextBox 15"/>
          <p:cNvSpPr txBox="1"/>
          <p:nvPr/>
        </p:nvSpPr>
        <p:spPr>
          <a:xfrm>
            <a:off x="2949211" y="8397701"/>
            <a:ext cx="2033510" cy="449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59"/>
              </a:lnSpc>
            </a:pPr>
            <a:r>
              <a:rPr lang="en-US" sz="1999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fot. P. Kutkowski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345116" y="2997870"/>
            <a:ext cx="1393021" cy="1491921"/>
            <a:chOff x="0" y="0"/>
            <a:chExt cx="1857361" cy="1989228"/>
          </a:xfrm>
        </p:grpSpPr>
        <p:sp>
          <p:nvSpPr>
            <p:cNvPr id="3" name="Freeform 3"/>
            <p:cNvSpPr/>
            <p:nvPr/>
          </p:nvSpPr>
          <p:spPr>
            <a:xfrm>
              <a:off x="371472" y="0"/>
              <a:ext cx="1485889" cy="1485889"/>
            </a:xfrm>
            <a:custGeom>
              <a:avLst/>
              <a:gdLst/>
              <a:ahLst/>
              <a:cxnLst/>
              <a:rect l="l" t="t" r="r" b="b"/>
              <a:pathLst>
                <a:path w="1485889" h="1485889">
                  <a:moveTo>
                    <a:pt x="0" y="0"/>
                  </a:moveTo>
                  <a:lnTo>
                    <a:pt x="1485889" y="0"/>
                  </a:lnTo>
                  <a:lnTo>
                    <a:pt x="1485889" y="1485889"/>
                  </a:lnTo>
                  <a:lnTo>
                    <a:pt x="0" y="14858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1246284"/>
              <a:ext cx="742944" cy="742944"/>
            </a:xfrm>
            <a:custGeom>
              <a:avLst/>
              <a:gdLst/>
              <a:ahLst/>
              <a:cxnLst/>
              <a:rect l="l" t="t" r="r" b="b"/>
              <a:pathLst>
                <a:path w="742944" h="742944">
                  <a:moveTo>
                    <a:pt x="0" y="0"/>
                  </a:moveTo>
                  <a:lnTo>
                    <a:pt x="742944" y="0"/>
                  </a:lnTo>
                  <a:lnTo>
                    <a:pt x="742944" y="742944"/>
                  </a:lnTo>
                  <a:lnTo>
                    <a:pt x="0" y="7429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2602392" y="5821350"/>
            <a:ext cx="1393021" cy="1491921"/>
            <a:chOff x="0" y="0"/>
            <a:chExt cx="1857361" cy="198922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85889" cy="1485889"/>
            </a:xfrm>
            <a:custGeom>
              <a:avLst/>
              <a:gdLst/>
              <a:ahLst/>
              <a:cxnLst/>
              <a:rect l="l" t="t" r="r" b="b"/>
              <a:pathLst>
                <a:path w="1485889" h="1485889">
                  <a:moveTo>
                    <a:pt x="0" y="0"/>
                  </a:moveTo>
                  <a:lnTo>
                    <a:pt x="1485889" y="0"/>
                  </a:lnTo>
                  <a:lnTo>
                    <a:pt x="1485889" y="1485889"/>
                  </a:lnTo>
                  <a:lnTo>
                    <a:pt x="0" y="14858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114417" y="1246284"/>
              <a:ext cx="742944" cy="742944"/>
            </a:xfrm>
            <a:custGeom>
              <a:avLst/>
              <a:gdLst/>
              <a:ahLst/>
              <a:cxnLst/>
              <a:rect l="l" t="t" r="r" b="b"/>
              <a:pathLst>
                <a:path w="742944" h="742944">
                  <a:moveTo>
                    <a:pt x="0" y="0"/>
                  </a:moveTo>
                  <a:lnTo>
                    <a:pt x="742944" y="0"/>
                  </a:lnTo>
                  <a:lnTo>
                    <a:pt x="742944" y="742944"/>
                  </a:lnTo>
                  <a:lnTo>
                    <a:pt x="0" y="7429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 rot="-5400000">
            <a:off x="-1064838" y="7667621"/>
            <a:ext cx="5388429" cy="4114800"/>
          </a:xfrm>
          <a:custGeom>
            <a:avLst/>
            <a:gdLst/>
            <a:ahLst/>
            <a:cxnLst/>
            <a:rect l="l" t="t" r="r" b="b"/>
            <a:pathLst>
              <a:path w="5388429" h="4114800">
                <a:moveTo>
                  <a:pt x="0" y="0"/>
                </a:moveTo>
                <a:lnTo>
                  <a:pt x="5388429" y="0"/>
                </a:lnTo>
                <a:lnTo>
                  <a:pt x="53884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282194" y="-660244"/>
            <a:ext cx="5388429" cy="4114800"/>
          </a:xfrm>
          <a:custGeom>
            <a:avLst/>
            <a:gdLst/>
            <a:ahLst/>
            <a:cxnLst/>
            <a:rect l="l" t="t" r="r" b="b"/>
            <a:pathLst>
              <a:path w="5388429" h="4114800">
                <a:moveTo>
                  <a:pt x="0" y="0"/>
                </a:moveTo>
                <a:lnTo>
                  <a:pt x="5388428" y="0"/>
                </a:lnTo>
                <a:lnTo>
                  <a:pt x="53884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848351" y="8790049"/>
            <a:ext cx="6867685" cy="936502"/>
          </a:xfrm>
          <a:custGeom>
            <a:avLst/>
            <a:gdLst/>
            <a:ahLst/>
            <a:cxnLst/>
            <a:rect l="l" t="t" r="r" b="b"/>
            <a:pathLst>
              <a:path w="6867685" h="936502">
                <a:moveTo>
                  <a:pt x="0" y="0"/>
                </a:moveTo>
                <a:lnTo>
                  <a:pt x="6867685" y="0"/>
                </a:lnTo>
                <a:lnTo>
                  <a:pt x="6867685" y="936502"/>
                </a:lnTo>
                <a:lnTo>
                  <a:pt x="0" y="9365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801510" y="3331689"/>
            <a:ext cx="12200490" cy="34823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533"/>
              </a:lnSpc>
            </a:pPr>
            <a:r>
              <a:rPr lang="en-US" sz="11768" dirty="0">
                <a:solidFill>
                  <a:srgbClr val="695C4A"/>
                </a:solidFill>
                <a:latin typeface="Brasika"/>
                <a:ea typeface="Brasika"/>
                <a:cs typeface="Brasika"/>
                <a:sym typeface="Brasika"/>
              </a:rPr>
              <a:t>PISALI </a:t>
            </a:r>
            <a:br>
              <a:rPr lang="pl-PL" sz="11768" dirty="0">
                <a:solidFill>
                  <a:srgbClr val="695C4A"/>
                </a:solidFill>
                <a:latin typeface="Brasika"/>
                <a:ea typeface="Brasika"/>
                <a:cs typeface="Brasika"/>
                <a:sym typeface="Brasika"/>
              </a:rPr>
            </a:br>
            <a:r>
              <a:rPr lang="en-US" sz="11768" dirty="0">
                <a:solidFill>
                  <a:srgbClr val="695C4A"/>
                </a:solidFill>
                <a:latin typeface="Brasika"/>
                <a:ea typeface="Brasika"/>
                <a:cs typeface="Brasika"/>
                <a:sym typeface="Brasika"/>
              </a:rPr>
              <a:t>O</a:t>
            </a:r>
            <a:r>
              <a:rPr lang="pl-PL" sz="11768" dirty="0">
                <a:solidFill>
                  <a:srgbClr val="695C4A"/>
                </a:solidFill>
                <a:latin typeface="Brasika"/>
                <a:ea typeface="Brasika"/>
                <a:cs typeface="Brasika"/>
                <a:sym typeface="Brasika"/>
              </a:rPr>
              <a:t> </a:t>
            </a:r>
            <a:r>
              <a:rPr lang="en-US" sz="11768" dirty="0">
                <a:solidFill>
                  <a:srgbClr val="695C4A"/>
                </a:solidFill>
                <a:latin typeface="Brasika"/>
                <a:ea typeface="Brasika"/>
                <a:cs typeface="Brasika"/>
                <a:sym typeface="Brasika"/>
              </a:rPr>
              <a:t>WYSTAWIE: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-1064838" y="7667621"/>
            <a:ext cx="5388429" cy="4114800"/>
          </a:xfrm>
          <a:custGeom>
            <a:avLst/>
            <a:gdLst/>
            <a:ahLst/>
            <a:cxnLst/>
            <a:rect l="l" t="t" r="r" b="b"/>
            <a:pathLst>
              <a:path w="5388429" h="4114800">
                <a:moveTo>
                  <a:pt x="0" y="0"/>
                </a:moveTo>
                <a:lnTo>
                  <a:pt x="5388429" y="0"/>
                </a:lnTo>
                <a:lnTo>
                  <a:pt x="53884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282194" y="-660244"/>
            <a:ext cx="5388429" cy="4114800"/>
          </a:xfrm>
          <a:custGeom>
            <a:avLst/>
            <a:gdLst/>
            <a:ahLst/>
            <a:cxnLst/>
            <a:rect l="l" t="t" r="r" b="b"/>
            <a:pathLst>
              <a:path w="5388429" h="4114800">
                <a:moveTo>
                  <a:pt x="0" y="0"/>
                </a:moveTo>
                <a:lnTo>
                  <a:pt x="5388428" y="0"/>
                </a:lnTo>
                <a:lnTo>
                  <a:pt x="53884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848351" y="8790049"/>
            <a:ext cx="6867685" cy="936502"/>
          </a:xfrm>
          <a:custGeom>
            <a:avLst/>
            <a:gdLst/>
            <a:ahLst/>
            <a:cxnLst/>
            <a:rect l="l" t="t" r="r" b="b"/>
            <a:pathLst>
              <a:path w="6867685" h="936502">
                <a:moveTo>
                  <a:pt x="0" y="0"/>
                </a:moveTo>
                <a:lnTo>
                  <a:pt x="6867685" y="0"/>
                </a:lnTo>
                <a:lnTo>
                  <a:pt x="6867685" y="936502"/>
                </a:lnTo>
                <a:lnTo>
                  <a:pt x="0" y="9365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8700" y="2316695"/>
            <a:ext cx="7514623" cy="5653609"/>
          </a:xfrm>
          <a:custGeom>
            <a:avLst/>
            <a:gdLst/>
            <a:ahLst/>
            <a:cxnLst/>
            <a:rect l="l" t="t" r="r" b="b"/>
            <a:pathLst>
              <a:path w="7514623" h="5653609">
                <a:moveTo>
                  <a:pt x="0" y="0"/>
                </a:moveTo>
                <a:lnTo>
                  <a:pt x="7514623" y="0"/>
                </a:lnTo>
                <a:lnTo>
                  <a:pt x="7514623" y="5653610"/>
                </a:lnTo>
                <a:lnTo>
                  <a:pt x="0" y="565361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83124" t="-67497" r="-82285" b="-30938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679077" y="3845725"/>
            <a:ext cx="7676200" cy="2595550"/>
          </a:xfrm>
          <a:custGeom>
            <a:avLst/>
            <a:gdLst/>
            <a:ahLst/>
            <a:cxnLst/>
            <a:rect l="l" t="t" r="r" b="b"/>
            <a:pathLst>
              <a:path w="7676200" h="2595550">
                <a:moveTo>
                  <a:pt x="0" y="0"/>
                </a:moveTo>
                <a:lnTo>
                  <a:pt x="7676200" y="0"/>
                </a:lnTo>
                <a:lnTo>
                  <a:pt x="7676200" y="2595550"/>
                </a:lnTo>
                <a:lnTo>
                  <a:pt x="0" y="25955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86527" t="-211830" r="-86302" b="-142041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668235" y="995296"/>
            <a:ext cx="8951529" cy="784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30"/>
              </a:lnSpc>
            </a:pPr>
            <a:r>
              <a:rPr lang="en-US" sz="5070">
                <a:solidFill>
                  <a:srgbClr val="695C4A"/>
                </a:solidFill>
                <a:latin typeface="Brasika"/>
                <a:ea typeface="Brasika"/>
                <a:cs typeface="Brasika"/>
                <a:sym typeface="Brasika"/>
              </a:rPr>
              <a:t>KOZIENICE24.PL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-1064838" y="7667621"/>
            <a:ext cx="5388429" cy="4114800"/>
          </a:xfrm>
          <a:custGeom>
            <a:avLst/>
            <a:gdLst/>
            <a:ahLst/>
            <a:cxnLst/>
            <a:rect l="l" t="t" r="r" b="b"/>
            <a:pathLst>
              <a:path w="5388429" h="4114800">
                <a:moveTo>
                  <a:pt x="0" y="0"/>
                </a:moveTo>
                <a:lnTo>
                  <a:pt x="5388429" y="0"/>
                </a:lnTo>
                <a:lnTo>
                  <a:pt x="53884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282194" y="-660244"/>
            <a:ext cx="5388429" cy="4114800"/>
          </a:xfrm>
          <a:custGeom>
            <a:avLst/>
            <a:gdLst/>
            <a:ahLst/>
            <a:cxnLst/>
            <a:rect l="l" t="t" r="r" b="b"/>
            <a:pathLst>
              <a:path w="5388429" h="4114800">
                <a:moveTo>
                  <a:pt x="0" y="0"/>
                </a:moveTo>
                <a:lnTo>
                  <a:pt x="5388428" y="0"/>
                </a:lnTo>
                <a:lnTo>
                  <a:pt x="53884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848351" y="8790049"/>
            <a:ext cx="6867685" cy="936502"/>
          </a:xfrm>
          <a:custGeom>
            <a:avLst/>
            <a:gdLst/>
            <a:ahLst/>
            <a:cxnLst/>
            <a:rect l="l" t="t" r="r" b="b"/>
            <a:pathLst>
              <a:path w="6867685" h="936502">
                <a:moveTo>
                  <a:pt x="0" y="0"/>
                </a:moveTo>
                <a:lnTo>
                  <a:pt x="6867685" y="0"/>
                </a:lnTo>
                <a:lnTo>
                  <a:pt x="6867685" y="936502"/>
                </a:lnTo>
                <a:lnTo>
                  <a:pt x="0" y="9365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637257" y="2169223"/>
            <a:ext cx="9874118" cy="5948554"/>
          </a:xfrm>
          <a:custGeom>
            <a:avLst/>
            <a:gdLst/>
            <a:ahLst/>
            <a:cxnLst/>
            <a:rect l="l" t="t" r="r" b="b"/>
            <a:pathLst>
              <a:path w="9874118" h="5948554">
                <a:moveTo>
                  <a:pt x="0" y="0"/>
                </a:moveTo>
                <a:lnTo>
                  <a:pt x="9874118" y="0"/>
                </a:lnTo>
                <a:lnTo>
                  <a:pt x="9874118" y="5948554"/>
                </a:lnTo>
                <a:lnTo>
                  <a:pt x="0" y="59485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6962" t="-39319" r="-68029" b="-33408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5098551" y="995296"/>
            <a:ext cx="8951529" cy="784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30"/>
              </a:lnSpc>
            </a:pPr>
            <a:r>
              <a:rPr lang="en-US" sz="5070">
                <a:solidFill>
                  <a:srgbClr val="695C4A"/>
                </a:solidFill>
                <a:latin typeface="Brasika"/>
                <a:ea typeface="Brasika"/>
                <a:cs typeface="Brasika"/>
                <a:sym typeface="Brasika"/>
              </a:rPr>
              <a:t>TYGODNIKOKO.PL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9326880" y="3369945"/>
            <a:ext cx="701040" cy="306705"/>
            <a:chOff x="0" y="0"/>
            <a:chExt cx="934720" cy="408940"/>
          </a:xfrm>
        </p:grpSpPr>
        <p:sp>
          <p:nvSpPr>
            <p:cNvPr id="8" name="Freeform 8"/>
            <p:cNvSpPr/>
            <p:nvPr/>
          </p:nvSpPr>
          <p:spPr>
            <a:xfrm>
              <a:off x="49530" y="49530"/>
              <a:ext cx="838200" cy="326390"/>
            </a:xfrm>
            <a:custGeom>
              <a:avLst/>
              <a:gdLst/>
              <a:ahLst/>
              <a:cxnLst/>
              <a:rect l="l" t="t" r="r" b="b"/>
              <a:pathLst>
                <a:path w="838200" h="326390">
                  <a:moveTo>
                    <a:pt x="308610" y="26670"/>
                  </a:moveTo>
                  <a:cubicBezTo>
                    <a:pt x="328930" y="276860"/>
                    <a:pt x="495300" y="232410"/>
                    <a:pt x="586740" y="240030"/>
                  </a:cubicBezTo>
                  <a:cubicBezTo>
                    <a:pt x="662940" y="246380"/>
                    <a:pt x="789940" y="280670"/>
                    <a:pt x="797560" y="267970"/>
                  </a:cubicBezTo>
                  <a:cubicBezTo>
                    <a:pt x="800100" y="264160"/>
                    <a:pt x="789940" y="252730"/>
                    <a:pt x="779780" y="245110"/>
                  </a:cubicBezTo>
                  <a:cubicBezTo>
                    <a:pt x="758190" y="229870"/>
                    <a:pt x="715010" y="218440"/>
                    <a:pt x="656590" y="203200"/>
                  </a:cubicBezTo>
                  <a:cubicBezTo>
                    <a:pt x="528320" y="167640"/>
                    <a:pt x="86360" y="113030"/>
                    <a:pt x="21590" y="73660"/>
                  </a:cubicBezTo>
                  <a:cubicBezTo>
                    <a:pt x="7620" y="64770"/>
                    <a:pt x="0" y="55880"/>
                    <a:pt x="1270" y="46990"/>
                  </a:cubicBezTo>
                  <a:cubicBezTo>
                    <a:pt x="1270" y="39370"/>
                    <a:pt x="11430" y="26670"/>
                    <a:pt x="24130" y="22860"/>
                  </a:cubicBezTo>
                  <a:cubicBezTo>
                    <a:pt x="57150" y="16510"/>
                    <a:pt x="153670" y="74930"/>
                    <a:pt x="214630" y="88900"/>
                  </a:cubicBezTo>
                  <a:cubicBezTo>
                    <a:pt x="266700" y="101600"/>
                    <a:pt x="314960" y="99060"/>
                    <a:pt x="365760" y="111760"/>
                  </a:cubicBezTo>
                  <a:cubicBezTo>
                    <a:pt x="420370" y="125730"/>
                    <a:pt x="483870" y="158750"/>
                    <a:pt x="529590" y="170180"/>
                  </a:cubicBezTo>
                  <a:cubicBezTo>
                    <a:pt x="561340" y="179070"/>
                    <a:pt x="596900" y="170180"/>
                    <a:pt x="610870" y="182880"/>
                  </a:cubicBezTo>
                  <a:cubicBezTo>
                    <a:pt x="621030" y="190500"/>
                    <a:pt x="626110" y="209550"/>
                    <a:pt x="623570" y="217170"/>
                  </a:cubicBezTo>
                  <a:cubicBezTo>
                    <a:pt x="619760" y="224790"/>
                    <a:pt x="603250" y="232410"/>
                    <a:pt x="595630" y="229870"/>
                  </a:cubicBezTo>
                  <a:cubicBezTo>
                    <a:pt x="586740" y="227330"/>
                    <a:pt x="575310" y="207010"/>
                    <a:pt x="576580" y="198120"/>
                  </a:cubicBezTo>
                  <a:cubicBezTo>
                    <a:pt x="576580" y="191770"/>
                    <a:pt x="585470" y="182880"/>
                    <a:pt x="593090" y="181610"/>
                  </a:cubicBezTo>
                  <a:cubicBezTo>
                    <a:pt x="599440" y="179070"/>
                    <a:pt x="610870" y="180340"/>
                    <a:pt x="615950" y="185420"/>
                  </a:cubicBezTo>
                  <a:cubicBezTo>
                    <a:pt x="621030" y="189230"/>
                    <a:pt x="626110" y="199390"/>
                    <a:pt x="626110" y="207010"/>
                  </a:cubicBezTo>
                  <a:cubicBezTo>
                    <a:pt x="626110" y="213360"/>
                    <a:pt x="621030" y="223520"/>
                    <a:pt x="613410" y="227330"/>
                  </a:cubicBezTo>
                  <a:cubicBezTo>
                    <a:pt x="600710" y="233680"/>
                    <a:pt x="576580" y="229870"/>
                    <a:pt x="549910" y="224790"/>
                  </a:cubicBezTo>
                  <a:cubicBezTo>
                    <a:pt x="501650" y="217170"/>
                    <a:pt x="416560" y="176530"/>
                    <a:pt x="354330" y="161290"/>
                  </a:cubicBezTo>
                  <a:cubicBezTo>
                    <a:pt x="299720" y="148590"/>
                    <a:pt x="251460" y="151130"/>
                    <a:pt x="198120" y="137160"/>
                  </a:cubicBezTo>
                  <a:cubicBezTo>
                    <a:pt x="137160" y="121920"/>
                    <a:pt x="30480" y="96520"/>
                    <a:pt x="10160" y="68580"/>
                  </a:cubicBezTo>
                  <a:cubicBezTo>
                    <a:pt x="1270" y="57150"/>
                    <a:pt x="1270" y="38100"/>
                    <a:pt x="7620" y="30480"/>
                  </a:cubicBezTo>
                  <a:cubicBezTo>
                    <a:pt x="15240" y="22860"/>
                    <a:pt x="38100" y="25400"/>
                    <a:pt x="59690" y="26670"/>
                  </a:cubicBezTo>
                  <a:cubicBezTo>
                    <a:pt x="95250" y="30480"/>
                    <a:pt x="135890" y="50800"/>
                    <a:pt x="195580" y="64770"/>
                  </a:cubicBezTo>
                  <a:cubicBezTo>
                    <a:pt x="306070" y="90170"/>
                    <a:pt x="566420" y="125730"/>
                    <a:pt x="671830" y="153670"/>
                  </a:cubicBezTo>
                  <a:cubicBezTo>
                    <a:pt x="726440" y="168910"/>
                    <a:pt x="764540" y="177800"/>
                    <a:pt x="792480" y="198120"/>
                  </a:cubicBezTo>
                  <a:cubicBezTo>
                    <a:pt x="811530" y="210820"/>
                    <a:pt x="828040" y="228600"/>
                    <a:pt x="834390" y="246380"/>
                  </a:cubicBezTo>
                  <a:cubicBezTo>
                    <a:pt x="838200" y="260350"/>
                    <a:pt x="835660" y="279400"/>
                    <a:pt x="829310" y="289560"/>
                  </a:cubicBezTo>
                  <a:cubicBezTo>
                    <a:pt x="824230" y="298450"/>
                    <a:pt x="819150" y="303530"/>
                    <a:pt x="805180" y="307340"/>
                  </a:cubicBezTo>
                  <a:cubicBezTo>
                    <a:pt x="741680" y="326390"/>
                    <a:pt x="316230" y="306070"/>
                    <a:pt x="260350" y="279400"/>
                  </a:cubicBezTo>
                  <a:cubicBezTo>
                    <a:pt x="247650" y="273050"/>
                    <a:pt x="245110" y="267970"/>
                    <a:pt x="241300" y="259080"/>
                  </a:cubicBezTo>
                  <a:cubicBezTo>
                    <a:pt x="236220" y="246380"/>
                    <a:pt x="237490" y="231140"/>
                    <a:pt x="237490" y="210820"/>
                  </a:cubicBezTo>
                  <a:cubicBezTo>
                    <a:pt x="237490" y="167640"/>
                    <a:pt x="240030" y="49530"/>
                    <a:pt x="257810" y="20320"/>
                  </a:cubicBezTo>
                  <a:cubicBezTo>
                    <a:pt x="265430" y="7620"/>
                    <a:pt x="276860" y="0"/>
                    <a:pt x="285750" y="1270"/>
                  </a:cubicBezTo>
                  <a:cubicBezTo>
                    <a:pt x="294640" y="2540"/>
                    <a:pt x="308610" y="26670"/>
                    <a:pt x="308610" y="26670"/>
                  </a:cubicBezTo>
                </a:path>
              </a:pathLst>
            </a:custGeom>
            <a:solidFill>
              <a:srgbClr val="F1F1F1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9" name="Group 9"/>
          <p:cNvGrpSpPr/>
          <p:nvPr/>
        </p:nvGrpSpPr>
        <p:grpSpPr>
          <a:xfrm>
            <a:off x="9084945" y="3385185"/>
            <a:ext cx="623888" cy="254317"/>
            <a:chOff x="0" y="0"/>
            <a:chExt cx="831850" cy="339090"/>
          </a:xfrm>
        </p:grpSpPr>
        <p:sp>
          <p:nvSpPr>
            <p:cNvPr id="10" name="Freeform 10"/>
            <p:cNvSpPr/>
            <p:nvPr/>
          </p:nvSpPr>
          <p:spPr>
            <a:xfrm>
              <a:off x="48260" y="43180"/>
              <a:ext cx="732790" cy="252730"/>
            </a:xfrm>
            <a:custGeom>
              <a:avLst/>
              <a:gdLst/>
              <a:ahLst/>
              <a:cxnLst/>
              <a:rect l="l" t="t" r="r" b="b"/>
              <a:pathLst>
                <a:path w="732790" h="252730">
                  <a:moveTo>
                    <a:pt x="547370" y="97790"/>
                  </a:moveTo>
                  <a:cubicBezTo>
                    <a:pt x="62230" y="121920"/>
                    <a:pt x="41910" y="138430"/>
                    <a:pt x="25400" y="135890"/>
                  </a:cubicBezTo>
                  <a:cubicBezTo>
                    <a:pt x="15240" y="133350"/>
                    <a:pt x="5080" y="125730"/>
                    <a:pt x="2540" y="118110"/>
                  </a:cubicBezTo>
                  <a:cubicBezTo>
                    <a:pt x="0" y="111760"/>
                    <a:pt x="0" y="99060"/>
                    <a:pt x="10160" y="91440"/>
                  </a:cubicBezTo>
                  <a:cubicBezTo>
                    <a:pt x="55880" y="55880"/>
                    <a:pt x="525780" y="96520"/>
                    <a:pt x="631190" y="86360"/>
                  </a:cubicBezTo>
                  <a:cubicBezTo>
                    <a:pt x="666750" y="82550"/>
                    <a:pt x="688340" y="67310"/>
                    <a:pt x="702310" y="72390"/>
                  </a:cubicBezTo>
                  <a:cubicBezTo>
                    <a:pt x="709930" y="76200"/>
                    <a:pt x="715010" y="85090"/>
                    <a:pt x="716280" y="91440"/>
                  </a:cubicBezTo>
                  <a:cubicBezTo>
                    <a:pt x="717550" y="99060"/>
                    <a:pt x="711200" y="114300"/>
                    <a:pt x="703580" y="118110"/>
                  </a:cubicBezTo>
                  <a:cubicBezTo>
                    <a:pt x="697230" y="121920"/>
                    <a:pt x="683260" y="111760"/>
                    <a:pt x="675640" y="115570"/>
                  </a:cubicBezTo>
                  <a:cubicBezTo>
                    <a:pt x="666750" y="118110"/>
                    <a:pt x="666750" y="130810"/>
                    <a:pt x="655320" y="139700"/>
                  </a:cubicBezTo>
                  <a:cubicBezTo>
                    <a:pt x="629920" y="161290"/>
                    <a:pt x="548640" y="201930"/>
                    <a:pt x="502920" y="219710"/>
                  </a:cubicBezTo>
                  <a:cubicBezTo>
                    <a:pt x="467360" y="232410"/>
                    <a:pt x="425450" y="252730"/>
                    <a:pt x="406400" y="243840"/>
                  </a:cubicBezTo>
                  <a:cubicBezTo>
                    <a:pt x="393700" y="238760"/>
                    <a:pt x="388620" y="220980"/>
                    <a:pt x="384810" y="207010"/>
                  </a:cubicBezTo>
                  <a:cubicBezTo>
                    <a:pt x="381000" y="193040"/>
                    <a:pt x="381000" y="172720"/>
                    <a:pt x="386080" y="158750"/>
                  </a:cubicBezTo>
                  <a:cubicBezTo>
                    <a:pt x="391160" y="146050"/>
                    <a:pt x="402590" y="137160"/>
                    <a:pt x="414020" y="128270"/>
                  </a:cubicBezTo>
                  <a:cubicBezTo>
                    <a:pt x="426720" y="115570"/>
                    <a:pt x="436880" y="105410"/>
                    <a:pt x="459740" y="93980"/>
                  </a:cubicBezTo>
                  <a:cubicBezTo>
                    <a:pt x="508000" y="68580"/>
                    <a:pt x="661670" y="0"/>
                    <a:pt x="702310" y="7620"/>
                  </a:cubicBezTo>
                  <a:cubicBezTo>
                    <a:pt x="717550" y="10160"/>
                    <a:pt x="730250" y="21590"/>
                    <a:pt x="731520" y="30480"/>
                  </a:cubicBezTo>
                  <a:cubicBezTo>
                    <a:pt x="732790" y="38100"/>
                    <a:pt x="722630" y="53340"/>
                    <a:pt x="715010" y="55880"/>
                  </a:cubicBezTo>
                  <a:cubicBezTo>
                    <a:pt x="708660" y="59690"/>
                    <a:pt x="697230" y="57150"/>
                    <a:pt x="690880" y="53340"/>
                  </a:cubicBezTo>
                  <a:cubicBezTo>
                    <a:pt x="685800" y="49530"/>
                    <a:pt x="680720" y="39370"/>
                    <a:pt x="680720" y="31750"/>
                  </a:cubicBezTo>
                  <a:cubicBezTo>
                    <a:pt x="680720" y="25400"/>
                    <a:pt x="685800" y="15240"/>
                    <a:pt x="692150" y="11430"/>
                  </a:cubicBezTo>
                  <a:cubicBezTo>
                    <a:pt x="698500" y="7620"/>
                    <a:pt x="709930" y="6350"/>
                    <a:pt x="716280" y="8890"/>
                  </a:cubicBezTo>
                  <a:cubicBezTo>
                    <a:pt x="722630" y="11430"/>
                    <a:pt x="730250" y="20320"/>
                    <a:pt x="730250" y="27940"/>
                  </a:cubicBezTo>
                  <a:cubicBezTo>
                    <a:pt x="731520" y="35560"/>
                    <a:pt x="727710" y="45720"/>
                    <a:pt x="717550" y="54610"/>
                  </a:cubicBezTo>
                  <a:cubicBezTo>
                    <a:pt x="693420" y="77470"/>
                    <a:pt x="596900" y="106680"/>
                    <a:pt x="549910" y="121920"/>
                  </a:cubicBezTo>
                  <a:cubicBezTo>
                    <a:pt x="515620" y="132080"/>
                    <a:pt x="481330" y="125730"/>
                    <a:pt x="458470" y="142240"/>
                  </a:cubicBezTo>
                  <a:cubicBezTo>
                    <a:pt x="438150" y="156210"/>
                    <a:pt x="410210" y="199390"/>
                    <a:pt x="416560" y="205740"/>
                  </a:cubicBezTo>
                  <a:cubicBezTo>
                    <a:pt x="425450" y="215900"/>
                    <a:pt x="594360" y="101600"/>
                    <a:pt x="645160" y="82550"/>
                  </a:cubicBezTo>
                  <a:cubicBezTo>
                    <a:pt x="666750" y="73660"/>
                    <a:pt x="684530" y="67310"/>
                    <a:pt x="695960" y="71120"/>
                  </a:cubicBezTo>
                  <a:cubicBezTo>
                    <a:pt x="706120" y="73660"/>
                    <a:pt x="715010" y="83820"/>
                    <a:pt x="716280" y="91440"/>
                  </a:cubicBezTo>
                  <a:cubicBezTo>
                    <a:pt x="717550" y="99060"/>
                    <a:pt x="715010" y="107950"/>
                    <a:pt x="708660" y="114300"/>
                  </a:cubicBezTo>
                  <a:cubicBezTo>
                    <a:pt x="695960" y="125730"/>
                    <a:pt x="669290" y="132080"/>
                    <a:pt x="631190" y="137160"/>
                  </a:cubicBezTo>
                  <a:cubicBezTo>
                    <a:pt x="524510" y="152400"/>
                    <a:pt x="90170" y="157480"/>
                    <a:pt x="25400" y="135890"/>
                  </a:cubicBezTo>
                  <a:cubicBezTo>
                    <a:pt x="11430" y="130810"/>
                    <a:pt x="5080" y="125730"/>
                    <a:pt x="2540" y="118110"/>
                  </a:cubicBezTo>
                  <a:cubicBezTo>
                    <a:pt x="0" y="111760"/>
                    <a:pt x="2540" y="99060"/>
                    <a:pt x="10160" y="91440"/>
                  </a:cubicBezTo>
                  <a:cubicBezTo>
                    <a:pt x="22860" y="77470"/>
                    <a:pt x="54610" y="73660"/>
                    <a:pt x="95250" y="67310"/>
                  </a:cubicBezTo>
                  <a:cubicBezTo>
                    <a:pt x="186690" y="52070"/>
                    <a:pt x="490220" y="22860"/>
                    <a:pt x="547370" y="46990"/>
                  </a:cubicBezTo>
                  <a:cubicBezTo>
                    <a:pt x="563880" y="53340"/>
                    <a:pt x="572770" y="66040"/>
                    <a:pt x="572770" y="74930"/>
                  </a:cubicBezTo>
                  <a:cubicBezTo>
                    <a:pt x="571500" y="83820"/>
                    <a:pt x="547370" y="97790"/>
                    <a:pt x="547370" y="9779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1" name="Group 11"/>
          <p:cNvGrpSpPr/>
          <p:nvPr/>
        </p:nvGrpSpPr>
        <p:grpSpPr>
          <a:xfrm>
            <a:off x="9335452" y="3380422"/>
            <a:ext cx="748665" cy="345758"/>
            <a:chOff x="0" y="0"/>
            <a:chExt cx="998220" cy="461010"/>
          </a:xfrm>
        </p:grpSpPr>
        <p:sp>
          <p:nvSpPr>
            <p:cNvPr id="12" name="Freeform 12"/>
            <p:cNvSpPr/>
            <p:nvPr/>
          </p:nvSpPr>
          <p:spPr>
            <a:xfrm>
              <a:off x="45720" y="43180"/>
              <a:ext cx="904240" cy="384810"/>
            </a:xfrm>
            <a:custGeom>
              <a:avLst/>
              <a:gdLst/>
              <a:ahLst/>
              <a:cxnLst/>
              <a:rect l="l" t="t" r="r" b="b"/>
              <a:pathLst>
                <a:path w="904240" h="384810">
                  <a:moveTo>
                    <a:pt x="163830" y="140970"/>
                  </a:moveTo>
                  <a:cubicBezTo>
                    <a:pt x="148590" y="153670"/>
                    <a:pt x="134620" y="137160"/>
                    <a:pt x="137160" y="130810"/>
                  </a:cubicBezTo>
                  <a:cubicBezTo>
                    <a:pt x="142240" y="118110"/>
                    <a:pt x="203200" y="125730"/>
                    <a:pt x="248920" y="114300"/>
                  </a:cubicBezTo>
                  <a:cubicBezTo>
                    <a:pt x="325120" y="95250"/>
                    <a:pt x="499110" y="11430"/>
                    <a:pt x="542290" y="7620"/>
                  </a:cubicBezTo>
                  <a:cubicBezTo>
                    <a:pt x="554990" y="6350"/>
                    <a:pt x="560070" y="7620"/>
                    <a:pt x="566420" y="11430"/>
                  </a:cubicBezTo>
                  <a:cubicBezTo>
                    <a:pt x="571500" y="16510"/>
                    <a:pt x="575310" y="26670"/>
                    <a:pt x="575310" y="33020"/>
                  </a:cubicBezTo>
                  <a:cubicBezTo>
                    <a:pt x="575310" y="40640"/>
                    <a:pt x="571500" y="44450"/>
                    <a:pt x="562610" y="53340"/>
                  </a:cubicBezTo>
                  <a:cubicBezTo>
                    <a:pt x="523240" y="92710"/>
                    <a:pt x="215900" y="287020"/>
                    <a:pt x="158750" y="289560"/>
                  </a:cubicBezTo>
                  <a:cubicBezTo>
                    <a:pt x="142240" y="289560"/>
                    <a:pt x="130810" y="281940"/>
                    <a:pt x="128270" y="274320"/>
                  </a:cubicBezTo>
                  <a:cubicBezTo>
                    <a:pt x="124460" y="266700"/>
                    <a:pt x="128270" y="255270"/>
                    <a:pt x="139700" y="242570"/>
                  </a:cubicBezTo>
                  <a:cubicBezTo>
                    <a:pt x="181610" y="194310"/>
                    <a:pt x="549910" y="0"/>
                    <a:pt x="600710" y="15240"/>
                  </a:cubicBezTo>
                  <a:cubicBezTo>
                    <a:pt x="614680" y="19050"/>
                    <a:pt x="621030" y="35560"/>
                    <a:pt x="619760" y="48260"/>
                  </a:cubicBezTo>
                  <a:cubicBezTo>
                    <a:pt x="617220" y="67310"/>
                    <a:pt x="586740" y="88900"/>
                    <a:pt x="556260" y="115570"/>
                  </a:cubicBezTo>
                  <a:cubicBezTo>
                    <a:pt x="499110" y="165100"/>
                    <a:pt x="332740" y="295910"/>
                    <a:pt x="285750" y="300990"/>
                  </a:cubicBezTo>
                  <a:cubicBezTo>
                    <a:pt x="270510" y="303530"/>
                    <a:pt x="257810" y="297180"/>
                    <a:pt x="254000" y="289560"/>
                  </a:cubicBezTo>
                  <a:cubicBezTo>
                    <a:pt x="250190" y="281940"/>
                    <a:pt x="252730" y="269240"/>
                    <a:pt x="262890" y="256540"/>
                  </a:cubicBezTo>
                  <a:cubicBezTo>
                    <a:pt x="298450" y="210820"/>
                    <a:pt x="614680" y="49530"/>
                    <a:pt x="665480" y="54610"/>
                  </a:cubicBezTo>
                  <a:cubicBezTo>
                    <a:pt x="678180" y="55880"/>
                    <a:pt x="687070" y="64770"/>
                    <a:pt x="688340" y="72390"/>
                  </a:cubicBezTo>
                  <a:cubicBezTo>
                    <a:pt x="690880" y="81280"/>
                    <a:pt x="687070" y="92710"/>
                    <a:pt x="674370" y="104140"/>
                  </a:cubicBezTo>
                  <a:cubicBezTo>
                    <a:pt x="618490" y="153670"/>
                    <a:pt x="109220" y="312420"/>
                    <a:pt x="35560" y="313690"/>
                  </a:cubicBezTo>
                  <a:cubicBezTo>
                    <a:pt x="20320" y="313690"/>
                    <a:pt x="11430" y="312420"/>
                    <a:pt x="7620" y="306070"/>
                  </a:cubicBezTo>
                  <a:cubicBezTo>
                    <a:pt x="2540" y="298450"/>
                    <a:pt x="2540" y="279400"/>
                    <a:pt x="12700" y="267970"/>
                  </a:cubicBezTo>
                  <a:cubicBezTo>
                    <a:pt x="46990" y="232410"/>
                    <a:pt x="266700" y="224790"/>
                    <a:pt x="383540" y="196850"/>
                  </a:cubicBezTo>
                  <a:cubicBezTo>
                    <a:pt x="492760" y="170180"/>
                    <a:pt x="648970" y="100330"/>
                    <a:pt x="695960" y="107950"/>
                  </a:cubicBezTo>
                  <a:cubicBezTo>
                    <a:pt x="711200" y="110490"/>
                    <a:pt x="721360" y="118110"/>
                    <a:pt x="722630" y="127000"/>
                  </a:cubicBezTo>
                  <a:cubicBezTo>
                    <a:pt x="725170" y="134620"/>
                    <a:pt x="720090" y="146050"/>
                    <a:pt x="707390" y="156210"/>
                  </a:cubicBezTo>
                  <a:cubicBezTo>
                    <a:pt x="662940" y="193040"/>
                    <a:pt x="317500" y="303530"/>
                    <a:pt x="295910" y="283210"/>
                  </a:cubicBezTo>
                  <a:cubicBezTo>
                    <a:pt x="290830" y="278130"/>
                    <a:pt x="298450" y="262890"/>
                    <a:pt x="303530" y="255270"/>
                  </a:cubicBezTo>
                  <a:cubicBezTo>
                    <a:pt x="309880" y="245110"/>
                    <a:pt x="318770" y="238760"/>
                    <a:pt x="337820" y="228600"/>
                  </a:cubicBezTo>
                  <a:cubicBezTo>
                    <a:pt x="398780" y="198120"/>
                    <a:pt x="716280" y="97790"/>
                    <a:pt x="770890" y="110490"/>
                  </a:cubicBezTo>
                  <a:cubicBezTo>
                    <a:pt x="786130" y="113030"/>
                    <a:pt x="796290" y="124460"/>
                    <a:pt x="796290" y="132080"/>
                  </a:cubicBezTo>
                  <a:cubicBezTo>
                    <a:pt x="797560" y="140970"/>
                    <a:pt x="792480" y="151130"/>
                    <a:pt x="778510" y="160020"/>
                  </a:cubicBezTo>
                  <a:cubicBezTo>
                    <a:pt x="718820" y="199390"/>
                    <a:pt x="200660" y="289560"/>
                    <a:pt x="173990" y="261620"/>
                  </a:cubicBezTo>
                  <a:cubicBezTo>
                    <a:pt x="168910" y="255270"/>
                    <a:pt x="172720" y="241300"/>
                    <a:pt x="181610" y="234950"/>
                  </a:cubicBezTo>
                  <a:cubicBezTo>
                    <a:pt x="203200" y="217170"/>
                    <a:pt x="290830" y="238760"/>
                    <a:pt x="365760" y="228600"/>
                  </a:cubicBezTo>
                  <a:cubicBezTo>
                    <a:pt x="485140" y="214630"/>
                    <a:pt x="768350" y="115570"/>
                    <a:pt x="822960" y="125730"/>
                  </a:cubicBezTo>
                  <a:cubicBezTo>
                    <a:pt x="836930" y="129540"/>
                    <a:pt x="844550" y="135890"/>
                    <a:pt x="847090" y="143510"/>
                  </a:cubicBezTo>
                  <a:cubicBezTo>
                    <a:pt x="849630" y="149860"/>
                    <a:pt x="848360" y="161290"/>
                    <a:pt x="839470" y="171450"/>
                  </a:cubicBezTo>
                  <a:cubicBezTo>
                    <a:pt x="815340" y="199390"/>
                    <a:pt x="704850" y="238760"/>
                    <a:pt x="624840" y="266700"/>
                  </a:cubicBezTo>
                  <a:cubicBezTo>
                    <a:pt x="533400" y="298450"/>
                    <a:pt x="367030" y="355600"/>
                    <a:pt x="318770" y="345440"/>
                  </a:cubicBezTo>
                  <a:cubicBezTo>
                    <a:pt x="302260" y="341630"/>
                    <a:pt x="289560" y="330200"/>
                    <a:pt x="289560" y="322580"/>
                  </a:cubicBezTo>
                  <a:cubicBezTo>
                    <a:pt x="288290" y="313690"/>
                    <a:pt x="295910" y="302260"/>
                    <a:pt x="309880" y="295910"/>
                  </a:cubicBezTo>
                  <a:cubicBezTo>
                    <a:pt x="358140" y="273050"/>
                    <a:pt x="654050" y="298450"/>
                    <a:pt x="704850" y="316230"/>
                  </a:cubicBezTo>
                  <a:cubicBezTo>
                    <a:pt x="718820" y="321310"/>
                    <a:pt x="726440" y="325120"/>
                    <a:pt x="728980" y="332740"/>
                  </a:cubicBezTo>
                  <a:cubicBezTo>
                    <a:pt x="730250" y="341630"/>
                    <a:pt x="726440" y="358140"/>
                    <a:pt x="715010" y="364490"/>
                  </a:cubicBezTo>
                  <a:cubicBezTo>
                    <a:pt x="693420" y="377190"/>
                    <a:pt x="615950" y="359410"/>
                    <a:pt x="565150" y="350520"/>
                  </a:cubicBezTo>
                  <a:cubicBezTo>
                    <a:pt x="514350" y="340360"/>
                    <a:pt x="439420" y="326390"/>
                    <a:pt x="410210" y="306070"/>
                  </a:cubicBezTo>
                  <a:cubicBezTo>
                    <a:pt x="393700" y="294640"/>
                    <a:pt x="381000" y="275590"/>
                    <a:pt x="382270" y="265430"/>
                  </a:cubicBezTo>
                  <a:cubicBezTo>
                    <a:pt x="383540" y="256540"/>
                    <a:pt x="397510" y="250190"/>
                    <a:pt x="410210" y="245110"/>
                  </a:cubicBezTo>
                  <a:cubicBezTo>
                    <a:pt x="434340" y="236220"/>
                    <a:pt x="476250" y="229870"/>
                    <a:pt x="519430" y="232410"/>
                  </a:cubicBezTo>
                  <a:cubicBezTo>
                    <a:pt x="584200" y="237490"/>
                    <a:pt x="725170" y="271780"/>
                    <a:pt x="763270" y="293370"/>
                  </a:cubicBezTo>
                  <a:cubicBezTo>
                    <a:pt x="777240" y="302260"/>
                    <a:pt x="786130" y="309880"/>
                    <a:pt x="787400" y="318770"/>
                  </a:cubicBezTo>
                  <a:cubicBezTo>
                    <a:pt x="787400" y="327660"/>
                    <a:pt x="782320" y="341630"/>
                    <a:pt x="768350" y="346710"/>
                  </a:cubicBezTo>
                  <a:cubicBezTo>
                    <a:pt x="717550" y="368300"/>
                    <a:pt x="364490" y="288290"/>
                    <a:pt x="311150" y="256540"/>
                  </a:cubicBezTo>
                  <a:cubicBezTo>
                    <a:pt x="297180" y="248920"/>
                    <a:pt x="288290" y="240030"/>
                    <a:pt x="289560" y="231140"/>
                  </a:cubicBezTo>
                  <a:cubicBezTo>
                    <a:pt x="290830" y="222250"/>
                    <a:pt x="303530" y="210820"/>
                    <a:pt x="318770" y="207010"/>
                  </a:cubicBezTo>
                  <a:cubicBezTo>
                    <a:pt x="354330" y="198120"/>
                    <a:pt x="457200" y="245110"/>
                    <a:pt x="519430" y="251460"/>
                  </a:cubicBezTo>
                  <a:cubicBezTo>
                    <a:pt x="572770" y="257810"/>
                    <a:pt x="648970" y="234950"/>
                    <a:pt x="671830" y="250190"/>
                  </a:cubicBezTo>
                  <a:cubicBezTo>
                    <a:pt x="681990" y="256540"/>
                    <a:pt x="687070" y="271780"/>
                    <a:pt x="684530" y="280670"/>
                  </a:cubicBezTo>
                  <a:cubicBezTo>
                    <a:pt x="683260" y="288290"/>
                    <a:pt x="674370" y="295910"/>
                    <a:pt x="661670" y="298450"/>
                  </a:cubicBezTo>
                  <a:cubicBezTo>
                    <a:pt x="629920" y="304800"/>
                    <a:pt x="527050" y="260350"/>
                    <a:pt x="464820" y="251460"/>
                  </a:cubicBezTo>
                  <a:cubicBezTo>
                    <a:pt x="410210" y="242570"/>
                    <a:pt x="311150" y="234950"/>
                    <a:pt x="309880" y="240030"/>
                  </a:cubicBezTo>
                  <a:cubicBezTo>
                    <a:pt x="309880" y="245110"/>
                    <a:pt x="476250" y="266700"/>
                    <a:pt x="481330" y="284480"/>
                  </a:cubicBezTo>
                  <a:cubicBezTo>
                    <a:pt x="483870" y="292100"/>
                    <a:pt x="466090" y="298450"/>
                    <a:pt x="464820" y="307340"/>
                  </a:cubicBezTo>
                  <a:cubicBezTo>
                    <a:pt x="464820" y="314960"/>
                    <a:pt x="481330" y="327660"/>
                    <a:pt x="477520" y="331470"/>
                  </a:cubicBezTo>
                  <a:cubicBezTo>
                    <a:pt x="472440" y="337820"/>
                    <a:pt x="387350" y="306070"/>
                    <a:pt x="374650" y="290830"/>
                  </a:cubicBezTo>
                  <a:cubicBezTo>
                    <a:pt x="368300" y="283210"/>
                    <a:pt x="367030" y="274320"/>
                    <a:pt x="369570" y="267970"/>
                  </a:cubicBezTo>
                  <a:cubicBezTo>
                    <a:pt x="372110" y="260350"/>
                    <a:pt x="378460" y="252730"/>
                    <a:pt x="391160" y="248920"/>
                  </a:cubicBezTo>
                  <a:cubicBezTo>
                    <a:pt x="431800" y="237490"/>
                    <a:pt x="670560" y="270510"/>
                    <a:pt x="675640" y="288290"/>
                  </a:cubicBezTo>
                  <a:cubicBezTo>
                    <a:pt x="678180" y="293370"/>
                    <a:pt x="661670" y="308610"/>
                    <a:pt x="655320" y="306070"/>
                  </a:cubicBezTo>
                  <a:cubicBezTo>
                    <a:pt x="638810" y="303530"/>
                    <a:pt x="604520" y="219710"/>
                    <a:pt x="604520" y="196850"/>
                  </a:cubicBezTo>
                  <a:cubicBezTo>
                    <a:pt x="604520" y="186690"/>
                    <a:pt x="608330" y="179070"/>
                    <a:pt x="613410" y="175260"/>
                  </a:cubicBezTo>
                  <a:cubicBezTo>
                    <a:pt x="618490" y="170180"/>
                    <a:pt x="626110" y="167640"/>
                    <a:pt x="636270" y="170180"/>
                  </a:cubicBezTo>
                  <a:cubicBezTo>
                    <a:pt x="660400" y="175260"/>
                    <a:pt x="721360" y="228600"/>
                    <a:pt x="742950" y="256540"/>
                  </a:cubicBezTo>
                  <a:cubicBezTo>
                    <a:pt x="756920" y="276860"/>
                    <a:pt x="768350" y="298450"/>
                    <a:pt x="767080" y="314960"/>
                  </a:cubicBezTo>
                  <a:cubicBezTo>
                    <a:pt x="765810" y="325120"/>
                    <a:pt x="755650" y="340360"/>
                    <a:pt x="748030" y="342900"/>
                  </a:cubicBezTo>
                  <a:cubicBezTo>
                    <a:pt x="739140" y="344170"/>
                    <a:pt x="725170" y="337820"/>
                    <a:pt x="717550" y="326390"/>
                  </a:cubicBezTo>
                  <a:cubicBezTo>
                    <a:pt x="702310" y="306070"/>
                    <a:pt x="690880" y="222250"/>
                    <a:pt x="697230" y="199390"/>
                  </a:cubicBezTo>
                  <a:cubicBezTo>
                    <a:pt x="701040" y="189230"/>
                    <a:pt x="706120" y="182880"/>
                    <a:pt x="712470" y="180340"/>
                  </a:cubicBezTo>
                  <a:cubicBezTo>
                    <a:pt x="720090" y="179070"/>
                    <a:pt x="734060" y="180340"/>
                    <a:pt x="741680" y="186690"/>
                  </a:cubicBezTo>
                  <a:cubicBezTo>
                    <a:pt x="751840" y="198120"/>
                    <a:pt x="764540" y="243840"/>
                    <a:pt x="758190" y="255270"/>
                  </a:cubicBezTo>
                  <a:cubicBezTo>
                    <a:pt x="754380" y="261620"/>
                    <a:pt x="736600" y="265430"/>
                    <a:pt x="732790" y="262890"/>
                  </a:cubicBezTo>
                  <a:cubicBezTo>
                    <a:pt x="726440" y="254000"/>
                    <a:pt x="767080" y="154940"/>
                    <a:pt x="789940" y="142240"/>
                  </a:cubicBezTo>
                  <a:cubicBezTo>
                    <a:pt x="801370" y="135890"/>
                    <a:pt x="821690" y="138430"/>
                    <a:pt x="829310" y="147320"/>
                  </a:cubicBezTo>
                  <a:cubicBezTo>
                    <a:pt x="840740" y="160020"/>
                    <a:pt x="831850" y="209550"/>
                    <a:pt x="826770" y="241300"/>
                  </a:cubicBezTo>
                  <a:cubicBezTo>
                    <a:pt x="820420" y="274320"/>
                    <a:pt x="806450" y="327660"/>
                    <a:pt x="789940" y="342900"/>
                  </a:cubicBezTo>
                  <a:cubicBezTo>
                    <a:pt x="782320" y="350520"/>
                    <a:pt x="770890" y="353060"/>
                    <a:pt x="763270" y="351790"/>
                  </a:cubicBezTo>
                  <a:cubicBezTo>
                    <a:pt x="755650" y="350520"/>
                    <a:pt x="749300" y="344170"/>
                    <a:pt x="746760" y="335280"/>
                  </a:cubicBezTo>
                  <a:cubicBezTo>
                    <a:pt x="740410" y="317500"/>
                    <a:pt x="751840" y="274320"/>
                    <a:pt x="763270" y="245110"/>
                  </a:cubicBezTo>
                  <a:cubicBezTo>
                    <a:pt x="774700" y="213360"/>
                    <a:pt x="797560" y="161290"/>
                    <a:pt x="816610" y="153670"/>
                  </a:cubicBezTo>
                  <a:cubicBezTo>
                    <a:pt x="828040" y="148590"/>
                    <a:pt x="844550" y="154940"/>
                    <a:pt x="850900" y="162560"/>
                  </a:cubicBezTo>
                  <a:cubicBezTo>
                    <a:pt x="857250" y="168910"/>
                    <a:pt x="857250" y="179070"/>
                    <a:pt x="857250" y="191770"/>
                  </a:cubicBezTo>
                  <a:cubicBezTo>
                    <a:pt x="858520" y="223520"/>
                    <a:pt x="849630" y="318770"/>
                    <a:pt x="830580" y="339090"/>
                  </a:cubicBezTo>
                  <a:cubicBezTo>
                    <a:pt x="821690" y="349250"/>
                    <a:pt x="806450" y="351790"/>
                    <a:pt x="798830" y="349250"/>
                  </a:cubicBezTo>
                  <a:cubicBezTo>
                    <a:pt x="791210" y="346710"/>
                    <a:pt x="783590" y="336550"/>
                    <a:pt x="783590" y="325120"/>
                  </a:cubicBezTo>
                  <a:cubicBezTo>
                    <a:pt x="783590" y="298450"/>
                    <a:pt x="838200" y="210820"/>
                    <a:pt x="858520" y="193040"/>
                  </a:cubicBezTo>
                  <a:cubicBezTo>
                    <a:pt x="866140" y="185420"/>
                    <a:pt x="873760" y="182880"/>
                    <a:pt x="880110" y="182880"/>
                  </a:cubicBezTo>
                  <a:cubicBezTo>
                    <a:pt x="887730" y="184150"/>
                    <a:pt x="896620" y="190500"/>
                    <a:pt x="900430" y="196850"/>
                  </a:cubicBezTo>
                  <a:cubicBezTo>
                    <a:pt x="902970" y="201930"/>
                    <a:pt x="904240" y="210820"/>
                    <a:pt x="900430" y="219710"/>
                  </a:cubicBezTo>
                  <a:cubicBezTo>
                    <a:pt x="891540" y="238760"/>
                    <a:pt x="842010" y="274320"/>
                    <a:pt x="814070" y="290830"/>
                  </a:cubicBezTo>
                  <a:cubicBezTo>
                    <a:pt x="791210" y="303530"/>
                    <a:pt x="763270" y="320040"/>
                    <a:pt x="748030" y="316230"/>
                  </a:cubicBezTo>
                  <a:cubicBezTo>
                    <a:pt x="737870" y="313690"/>
                    <a:pt x="727710" y="300990"/>
                    <a:pt x="727710" y="292100"/>
                  </a:cubicBezTo>
                  <a:cubicBezTo>
                    <a:pt x="727710" y="284480"/>
                    <a:pt x="736600" y="269240"/>
                    <a:pt x="744220" y="266700"/>
                  </a:cubicBezTo>
                  <a:cubicBezTo>
                    <a:pt x="753110" y="264160"/>
                    <a:pt x="773430" y="275590"/>
                    <a:pt x="777240" y="283210"/>
                  </a:cubicBezTo>
                  <a:cubicBezTo>
                    <a:pt x="781050" y="289560"/>
                    <a:pt x="777240" y="300990"/>
                    <a:pt x="772160" y="307340"/>
                  </a:cubicBezTo>
                  <a:cubicBezTo>
                    <a:pt x="768350" y="312420"/>
                    <a:pt x="758190" y="316230"/>
                    <a:pt x="750570" y="316230"/>
                  </a:cubicBezTo>
                  <a:cubicBezTo>
                    <a:pt x="744220" y="314960"/>
                    <a:pt x="734060" y="308610"/>
                    <a:pt x="730250" y="303530"/>
                  </a:cubicBezTo>
                  <a:cubicBezTo>
                    <a:pt x="727710" y="297180"/>
                    <a:pt x="726440" y="288290"/>
                    <a:pt x="730250" y="279400"/>
                  </a:cubicBezTo>
                  <a:cubicBezTo>
                    <a:pt x="742950" y="255270"/>
                    <a:pt x="839470" y="190500"/>
                    <a:pt x="868680" y="185420"/>
                  </a:cubicBezTo>
                  <a:cubicBezTo>
                    <a:pt x="880110" y="182880"/>
                    <a:pt x="891540" y="184150"/>
                    <a:pt x="896620" y="191770"/>
                  </a:cubicBezTo>
                  <a:cubicBezTo>
                    <a:pt x="902970" y="200660"/>
                    <a:pt x="896620" y="224790"/>
                    <a:pt x="889000" y="243840"/>
                  </a:cubicBezTo>
                  <a:cubicBezTo>
                    <a:pt x="876300" y="274320"/>
                    <a:pt x="830580" y="350520"/>
                    <a:pt x="810260" y="351790"/>
                  </a:cubicBezTo>
                  <a:cubicBezTo>
                    <a:pt x="800100" y="351790"/>
                    <a:pt x="787400" y="339090"/>
                    <a:pt x="783590" y="325120"/>
                  </a:cubicBezTo>
                  <a:cubicBezTo>
                    <a:pt x="775970" y="297180"/>
                    <a:pt x="800100" y="190500"/>
                    <a:pt x="814070" y="186690"/>
                  </a:cubicBezTo>
                  <a:cubicBezTo>
                    <a:pt x="819150" y="185420"/>
                    <a:pt x="833120" y="199390"/>
                    <a:pt x="834390" y="210820"/>
                  </a:cubicBezTo>
                  <a:cubicBezTo>
                    <a:pt x="838200" y="232410"/>
                    <a:pt x="788670" y="290830"/>
                    <a:pt x="787400" y="313690"/>
                  </a:cubicBezTo>
                  <a:cubicBezTo>
                    <a:pt x="786130" y="323850"/>
                    <a:pt x="796290" y="331470"/>
                    <a:pt x="793750" y="337820"/>
                  </a:cubicBezTo>
                  <a:cubicBezTo>
                    <a:pt x="791210" y="344170"/>
                    <a:pt x="777240" y="354330"/>
                    <a:pt x="769620" y="353060"/>
                  </a:cubicBezTo>
                  <a:cubicBezTo>
                    <a:pt x="760730" y="351790"/>
                    <a:pt x="748030" y="341630"/>
                    <a:pt x="745490" y="328930"/>
                  </a:cubicBezTo>
                  <a:cubicBezTo>
                    <a:pt x="737870" y="300990"/>
                    <a:pt x="772160" y="185420"/>
                    <a:pt x="792480" y="173990"/>
                  </a:cubicBezTo>
                  <a:cubicBezTo>
                    <a:pt x="801370" y="170180"/>
                    <a:pt x="816610" y="175260"/>
                    <a:pt x="820420" y="184150"/>
                  </a:cubicBezTo>
                  <a:cubicBezTo>
                    <a:pt x="828040" y="200660"/>
                    <a:pt x="788670" y="279400"/>
                    <a:pt x="770890" y="295910"/>
                  </a:cubicBezTo>
                  <a:cubicBezTo>
                    <a:pt x="762000" y="304800"/>
                    <a:pt x="753110" y="308610"/>
                    <a:pt x="744220" y="307340"/>
                  </a:cubicBezTo>
                  <a:cubicBezTo>
                    <a:pt x="735330" y="306070"/>
                    <a:pt x="722630" y="298450"/>
                    <a:pt x="715010" y="288290"/>
                  </a:cubicBezTo>
                  <a:cubicBezTo>
                    <a:pt x="703580" y="270510"/>
                    <a:pt x="690880" y="217170"/>
                    <a:pt x="697230" y="199390"/>
                  </a:cubicBezTo>
                  <a:cubicBezTo>
                    <a:pt x="702310" y="187960"/>
                    <a:pt x="716280" y="179070"/>
                    <a:pt x="725170" y="179070"/>
                  </a:cubicBezTo>
                  <a:cubicBezTo>
                    <a:pt x="732790" y="179070"/>
                    <a:pt x="741680" y="186690"/>
                    <a:pt x="746760" y="198120"/>
                  </a:cubicBezTo>
                  <a:cubicBezTo>
                    <a:pt x="759460" y="219710"/>
                    <a:pt x="774700" y="297180"/>
                    <a:pt x="767080" y="320040"/>
                  </a:cubicBezTo>
                  <a:cubicBezTo>
                    <a:pt x="762000" y="332740"/>
                    <a:pt x="750570" y="341630"/>
                    <a:pt x="741680" y="342900"/>
                  </a:cubicBezTo>
                  <a:cubicBezTo>
                    <a:pt x="734060" y="344170"/>
                    <a:pt x="727710" y="339090"/>
                    <a:pt x="720090" y="332740"/>
                  </a:cubicBezTo>
                  <a:cubicBezTo>
                    <a:pt x="707390" y="320040"/>
                    <a:pt x="695960" y="280670"/>
                    <a:pt x="678180" y="259080"/>
                  </a:cubicBezTo>
                  <a:cubicBezTo>
                    <a:pt x="659130" y="238760"/>
                    <a:pt x="615950" y="224790"/>
                    <a:pt x="608330" y="208280"/>
                  </a:cubicBezTo>
                  <a:cubicBezTo>
                    <a:pt x="603250" y="198120"/>
                    <a:pt x="604520" y="185420"/>
                    <a:pt x="609600" y="179070"/>
                  </a:cubicBezTo>
                  <a:cubicBezTo>
                    <a:pt x="613410" y="172720"/>
                    <a:pt x="627380" y="166370"/>
                    <a:pt x="636270" y="170180"/>
                  </a:cubicBezTo>
                  <a:cubicBezTo>
                    <a:pt x="656590" y="177800"/>
                    <a:pt x="695960" y="262890"/>
                    <a:pt x="702310" y="290830"/>
                  </a:cubicBezTo>
                  <a:cubicBezTo>
                    <a:pt x="706120" y="303530"/>
                    <a:pt x="708660" y="312420"/>
                    <a:pt x="703580" y="320040"/>
                  </a:cubicBezTo>
                  <a:cubicBezTo>
                    <a:pt x="698500" y="328930"/>
                    <a:pt x="685800" y="335280"/>
                    <a:pt x="668020" y="339090"/>
                  </a:cubicBezTo>
                  <a:cubicBezTo>
                    <a:pt x="619760" y="346710"/>
                    <a:pt x="419100" y="322580"/>
                    <a:pt x="384810" y="298450"/>
                  </a:cubicBezTo>
                  <a:cubicBezTo>
                    <a:pt x="372110" y="289560"/>
                    <a:pt x="367030" y="275590"/>
                    <a:pt x="369570" y="267970"/>
                  </a:cubicBezTo>
                  <a:cubicBezTo>
                    <a:pt x="370840" y="260350"/>
                    <a:pt x="384810" y="250190"/>
                    <a:pt x="397510" y="248920"/>
                  </a:cubicBezTo>
                  <a:cubicBezTo>
                    <a:pt x="419100" y="246380"/>
                    <a:pt x="480060" y="269240"/>
                    <a:pt x="496570" y="284480"/>
                  </a:cubicBezTo>
                  <a:cubicBezTo>
                    <a:pt x="505460" y="292100"/>
                    <a:pt x="510540" y="303530"/>
                    <a:pt x="508000" y="312420"/>
                  </a:cubicBezTo>
                  <a:cubicBezTo>
                    <a:pt x="505460" y="321310"/>
                    <a:pt x="487680" y="331470"/>
                    <a:pt x="473710" y="334010"/>
                  </a:cubicBezTo>
                  <a:cubicBezTo>
                    <a:pt x="452120" y="337820"/>
                    <a:pt x="421640" y="326390"/>
                    <a:pt x="394970" y="317500"/>
                  </a:cubicBezTo>
                  <a:cubicBezTo>
                    <a:pt x="361950" y="307340"/>
                    <a:pt x="314960" y="293370"/>
                    <a:pt x="293370" y="274320"/>
                  </a:cubicBezTo>
                  <a:cubicBezTo>
                    <a:pt x="278130" y="261620"/>
                    <a:pt x="264160" y="241300"/>
                    <a:pt x="264160" y="227330"/>
                  </a:cubicBezTo>
                  <a:cubicBezTo>
                    <a:pt x="264160" y="215900"/>
                    <a:pt x="273050" y="203200"/>
                    <a:pt x="280670" y="196850"/>
                  </a:cubicBezTo>
                  <a:cubicBezTo>
                    <a:pt x="289560" y="190500"/>
                    <a:pt x="295910" y="190500"/>
                    <a:pt x="311150" y="189230"/>
                  </a:cubicBezTo>
                  <a:cubicBezTo>
                    <a:pt x="359410" y="186690"/>
                    <a:pt x="546100" y="209550"/>
                    <a:pt x="612140" y="228600"/>
                  </a:cubicBezTo>
                  <a:cubicBezTo>
                    <a:pt x="645160" y="238760"/>
                    <a:pt x="676910" y="248920"/>
                    <a:pt x="684530" y="262890"/>
                  </a:cubicBezTo>
                  <a:cubicBezTo>
                    <a:pt x="688340" y="270510"/>
                    <a:pt x="684530" y="284480"/>
                    <a:pt x="678180" y="290830"/>
                  </a:cubicBezTo>
                  <a:cubicBezTo>
                    <a:pt x="671830" y="298450"/>
                    <a:pt x="657860" y="299720"/>
                    <a:pt x="641350" y="302260"/>
                  </a:cubicBezTo>
                  <a:cubicBezTo>
                    <a:pt x="612140" y="306070"/>
                    <a:pt x="554990" y="306070"/>
                    <a:pt x="511810" y="302260"/>
                  </a:cubicBezTo>
                  <a:cubicBezTo>
                    <a:pt x="467360" y="298450"/>
                    <a:pt x="417830" y="289560"/>
                    <a:pt x="379730" y="279400"/>
                  </a:cubicBezTo>
                  <a:cubicBezTo>
                    <a:pt x="347980" y="270510"/>
                    <a:pt x="306070" y="262890"/>
                    <a:pt x="295910" y="248920"/>
                  </a:cubicBezTo>
                  <a:cubicBezTo>
                    <a:pt x="289560" y="240030"/>
                    <a:pt x="288290" y="226060"/>
                    <a:pt x="293370" y="219710"/>
                  </a:cubicBezTo>
                  <a:cubicBezTo>
                    <a:pt x="297180" y="212090"/>
                    <a:pt x="304800" y="208280"/>
                    <a:pt x="318770" y="207010"/>
                  </a:cubicBezTo>
                  <a:cubicBezTo>
                    <a:pt x="377190" y="199390"/>
                    <a:pt x="728980" y="262890"/>
                    <a:pt x="773430" y="299720"/>
                  </a:cubicBezTo>
                  <a:cubicBezTo>
                    <a:pt x="784860" y="309880"/>
                    <a:pt x="788670" y="323850"/>
                    <a:pt x="786130" y="331470"/>
                  </a:cubicBezTo>
                  <a:cubicBezTo>
                    <a:pt x="783590" y="339090"/>
                    <a:pt x="770890" y="345440"/>
                    <a:pt x="755650" y="347980"/>
                  </a:cubicBezTo>
                  <a:cubicBezTo>
                    <a:pt x="722630" y="350520"/>
                    <a:pt x="635000" y="302260"/>
                    <a:pt x="576580" y="293370"/>
                  </a:cubicBezTo>
                  <a:cubicBezTo>
                    <a:pt x="523240" y="284480"/>
                    <a:pt x="433070" y="304800"/>
                    <a:pt x="419100" y="288290"/>
                  </a:cubicBezTo>
                  <a:cubicBezTo>
                    <a:pt x="412750" y="280670"/>
                    <a:pt x="415290" y="261620"/>
                    <a:pt x="424180" y="256540"/>
                  </a:cubicBezTo>
                  <a:cubicBezTo>
                    <a:pt x="441960" y="245110"/>
                    <a:pt x="524510" y="289560"/>
                    <a:pt x="574040" y="299720"/>
                  </a:cubicBezTo>
                  <a:cubicBezTo>
                    <a:pt x="619760" y="309880"/>
                    <a:pt x="688340" y="302260"/>
                    <a:pt x="711200" y="317500"/>
                  </a:cubicBezTo>
                  <a:cubicBezTo>
                    <a:pt x="722630" y="323850"/>
                    <a:pt x="730250" y="336550"/>
                    <a:pt x="728980" y="345440"/>
                  </a:cubicBezTo>
                  <a:cubicBezTo>
                    <a:pt x="728980" y="353060"/>
                    <a:pt x="722630" y="360680"/>
                    <a:pt x="709930" y="367030"/>
                  </a:cubicBezTo>
                  <a:cubicBezTo>
                    <a:pt x="662940" y="384810"/>
                    <a:pt x="360680" y="360680"/>
                    <a:pt x="312420" y="345440"/>
                  </a:cubicBezTo>
                  <a:cubicBezTo>
                    <a:pt x="300990" y="342900"/>
                    <a:pt x="295910" y="339090"/>
                    <a:pt x="292100" y="334010"/>
                  </a:cubicBezTo>
                  <a:cubicBezTo>
                    <a:pt x="289560" y="327660"/>
                    <a:pt x="285750" y="317500"/>
                    <a:pt x="290830" y="309880"/>
                  </a:cubicBezTo>
                  <a:cubicBezTo>
                    <a:pt x="312420" y="280670"/>
                    <a:pt x="511810" y="251460"/>
                    <a:pt x="607060" y="218440"/>
                  </a:cubicBezTo>
                  <a:cubicBezTo>
                    <a:pt x="688340" y="190500"/>
                    <a:pt x="797560" y="116840"/>
                    <a:pt x="829310" y="127000"/>
                  </a:cubicBezTo>
                  <a:cubicBezTo>
                    <a:pt x="842010" y="130810"/>
                    <a:pt x="848360" y="146050"/>
                    <a:pt x="848360" y="154940"/>
                  </a:cubicBezTo>
                  <a:cubicBezTo>
                    <a:pt x="847090" y="162560"/>
                    <a:pt x="842010" y="168910"/>
                    <a:pt x="829310" y="176530"/>
                  </a:cubicBezTo>
                  <a:cubicBezTo>
                    <a:pt x="777240" y="205740"/>
                    <a:pt x="487680" y="264160"/>
                    <a:pt x="372110" y="279400"/>
                  </a:cubicBezTo>
                  <a:cubicBezTo>
                    <a:pt x="302260" y="288290"/>
                    <a:pt x="243840" y="289560"/>
                    <a:pt x="204470" y="285750"/>
                  </a:cubicBezTo>
                  <a:cubicBezTo>
                    <a:pt x="181610" y="283210"/>
                    <a:pt x="162560" y="280670"/>
                    <a:pt x="152400" y="271780"/>
                  </a:cubicBezTo>
                  <a:cubicBezTo>
                    <a:pt x="142240" y="264160"/>
                    <a:pt x="135890" y="251460"/>
                    <a:pt x="135890" y="241300"/>
                  </a:cubicBezTo>
                  <a:cubicBezTo>
                    <a:pt x="137160" y="232410"/>
                    <a:pt x="143510" y="220980"/>
                    <a:pt x="154940" y="213360"/>
                  </a:cubicBezTo>
                  <a:cubicBezTo>
                    <a:pt x="175260" y="199390"/>
                    <a:pt x="215900" y="195580"/>
                    <a:pt x="266700" y="185420"/>
                  </a:cubicBezTo>
                  <a:cubicBezTo>
                    <a:pt x="374650" y="163830"/>
                    <a:pt x="712470" y="96520"/>
                    <a:pt x="770890" y="110490"/>
                  </a:cubicBezTo>
                  <a:cubicBezTo>
                    <a:pt x="786130" y="113030"/>
                    <a:pt x="792480" y="119380"/>
                    <a:pt x="795020" y="125730"/>
                  </a:cubicBezTo>
                  <a:cubicBezTo>
                    <a:pt x="797560" y="134620"/>
                    <a:pt x="795020" y="147320"/>
                    <a:pt x="783590" y="157480"/>
                  </a:cubicBezTo>
                  <a:cubicBezTo>
                    <a:pt x="744220" y="195580"/>
                    <a:pt x="471170" y="250190"/>
                    <a:pt x="382270" y="270510"/>
                  </a:cubicBezTo>
                  <a:cubicBezTo>
                    <a:pt x="337820" y="280670"/>
                    <a:pt x="303530" y="293370"/>
                    <a:pt x="283210" y="288290"/>
                  </a:cubicBezTo>
                  <a:cubicBezTo>
                    <a:pt x="271780" y="284480"/>
                    <a:pt x="261620" y="275590"/>
                    <a:pt x="261620" y="267970"/>
                  </a:cubicBezTo>
                  <a:cubicBezTo>
                    <a:pt x="260350" y="259080"/>
                    <a:pt x="269240" y="245110"/>
                    <a:pt x="284480" y="233680"/>
                  </a:cubicBezTo>
                  <a:cubicBezTo>
                    <a:pt x="336550" y="195580"/>
                    <a:pt x="640080" y="99060"/>
                    <a:pt x="695960" y="107950"/>
                  </a:cubicBezTo>
                  <a:cubicBezTo>
                    <a:pt x="711200" y="110490"/>
                    <a:pt x="720090" y="119380"/>
                    <a:pt x="722630" y="127000"/>
                  </a:cubicBezTo>
                  <a:cubicBezTo>
                    <a:pt x="725170" y="134620"/>
                    <a:pt x="721360" y="146050"/>
                    <a:pt x="712470" y="153670"/>
                  </a:cubicBezTo>
                  <a:cubicBezTo>
                    <a:pt x="692150" y="173990"/>
                    <a:pt x="627380" y="185420"/>
                    <a:pt x="563880" y="203200"/>
                  </a:cubicBezTo>
                  <a:cubicBezTo>
                    <a:pt x="455930" y="233680"/>
                    <a:pt x="222250" y="293370"/>
                    <a:pt x="123190" y="304800"/>
                  </a:cubicBezTo>
                  <a:cubicBezTo>
                    <a:pt x="72390" y="311150"/>
                    <a:pt x="21590" y="318770"/>
                    <a:pt x="7620" y="306070"/>
                  </a:cubicBezTo>
                  <a:cubicBezTo>
                    <a:pt x="0" y="299720"/>
                    <a:pt x="1270" y="284480"/>
                    <a:pt x="5080" y="276860"/>
                  </a:cubicBezTo>
                  <a:cubicBezTo>
                    <a:pt x="7620" y="270510"/>
                    <a:pt x="13970" y="267970"/>
                    <a:pt x="26670" y="261620"/>
                  </a:cubicBezTo>
                  <a:cubicBezTo>
                    <a:pt x="92710" y="227330"/>
                    <a:pt x="599440" y="43180"/>
                    <a:pt x="665480" y="54610"/>
                  </a:cubicBezTo>
                  <a:cubicBezTo>
                    <a:pt x="679450" y="57150"/>
                    <a:pt x="685800" y="64770"/>
                    <a:pt x="688340" y="72390"/>
                  </a:cubicBezTo>
                  <a:cubicBezTo>
                    <a:pt x="690880" y="80010"/>
                    <a:pt x="688340" y="90170"/>
                    <a:pt x="679450" y="100330"/>
                  </a:cubicBezTo>
                  <a:cubicBezTo>
                    <a:pt x="643890" y="142240"/>
                    <a:pt x="344170" y="298450"/>
                    <a:pt x="285750" y="300990"/>
                  </a:cubicBezTo>
                  <a:cubicBezTo>
                    <a:pt x="269240" y="302260"/>
                    <a:pt x="259080" y="297180"/>
                    <a:pt x="254000" y="289560"/>
                  </a:cubicBezTo>
                  <a:cubicBezTo>
                    <a:pt x="250190" y="283210"/>
                    <a:pt x="250190" y="273050"/>
                    <a:pt x="257810" y="260350"/>
                  </a:cubicBezTo>
                  <a:cubicBezTo>
                    <a:pt x="284480" y="214630"/>
                    <a:pt x="556260" y="11430"/>
                    <a:pt x="600710" y="15240"/>
                  </a:cubicBezTo>
                  <a:cubicBezTo>
                    <a:pt x="612140" y="16510"/>
                    <a:pt x="619760" y="27940"/>
                    <a:pt x="621030" y="35560"/>
                  </a:cubicBezTo>
                  <a:cubicBezTo>
                    <a:pt x="622300" y="43180"/>
                    <a:pt x="618490" y="50800"/>
                    <a:pt x="608330" y="62230"/>
                  </a:cubicBezTo>
                  <a:cubicBezTo>
                    <a:pt x="565150" y="105410"/>
                    <a:pt x="218440" y="285750"/>
                    <a:pt x="158750" y="289560"/>
                  </a:cubicBezTo>
                  <a:cubicBezTo>
                    <a:pt x="143510" y="289560"/>
                    <a:pt x="135890" y="285750"/>
                    <a:pt x="130810" y="279400"/>
                  </a:cubicBezTo>
                  <a:cubicBezTo>
                    <a:pt x="127000" y="273050"/>
                    <a:pt x="127000" y="257810"/>
                    <a:pt x="134620" y="246380"/>
                  </a:cubicBezTo>
                  <a:cubicBezTo>
                    <a:pt x="152400" y="217170"/>
                    <a:pt x="236220" y="180340"/>
                    <a:pt x="295910" y="144780"/>
                  </a:cubicBezTo>
                  <a:cubicBezTo>
                    <a:pt x="368300" y="101600"/>
                    <a:pt x="502920" y="13970"/>
                    <a:pt x="542290" y="7620"/>
                  </a:cubicBezTo>
                  <a:cubicBezTo>
                    <a:pt x="553720" y="6350"/>
                    <a:pt x="560070" y="7620"/>
                    <a:pt x="566420" y="11430"/>
                  </a:cubicBezTo>
                  <a:cubicBezTo>
                    <a:pt x="571500" y="16510"/>
                    <a:pt x="575310" y="26670"/>
                    <a:pt x="575310" y="33020"/>
                  </a:cubicBezTo>
                  <a:cubicBezTo>
                    <a:pt x="575310" y="40640"/>
                    <a:pt x="570230" y="46990"/>
                    <a:pt x="563880" y="53340"/>
                  </a:cubicBezTo>
                  <a:cubicBezTo>
                    <a:pt x="552450" y="63500"/>
                    <a:pt x="534670" y="68580"/>
                    <a:pt x="509270" y="78740"/>
                  </a:cubicBezTo>
                  <a:cubicBezTo>
                    <a:pt x="457200" y="100330"/>
                    <a:pt x="331470" y="147320"/>
                    <a:pt x="264160" y="163830"/>
                  </a:cubicBezTo>
                  <a:cubicBezTo>
                    <a:pt x="217170" y="175260"/>
                    <a:pt x="170180" y="184150"/>
                    <a:pt x="143510" y="181610"/>
                  </a:cubicBezTo>
                  <a:cubicBezTo>
                    <a:pt x="129540" y="180340"/>
                    <a:pt x="120650" y="177800"/>
                    <a:pt x="113030" y="171450"/>
                  </a:cubicBezTo>
                  <a:cubicBezTo>
                    <a:pt x="107950" y="165100"/>
                    <a:pt x="102870" y="154940"/>
                    <a:pt x="102870" y="147320"/>
                  </a:cubicBezTo>
                  <a:cubicBezTo>
                    <a:pt x="102870" y="139700"/>
                    <a:pt x="106680" y="130810"/>
                    <a:pt x="113030" y="123190"/>
                  </a:cubicBezTo>
                  <a:cubicBezTo>
                    <a:pt x="120650" y="114300"/>
                    <a:pt x="140970" y="100330"/>
                    <a:pt x="151130" y="101600"/>
                  </a:cubicBezTo>
                  <a:cubicBezTo>
                    <a:pt x="158750" y="102870"/>
                    <a:pt x="165100" y="111760"/>
                    <a:pt x="167640" y="118110"/>
                  </a:cubicBezTo>
                  <a:cubicBezTo>
                    <a:pt x="170180" y="124460"/>
                    <a:pt x="163830" y="140970"/>
                    <a:pt x="163830" y="14097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3" name="Group 13"/>
          <p:cNvGrpSpPr/>
          <p:nvPr/>
        </p:nvGrpSpPr>
        <p:grpSpPr>
          <a:xfrm>
            <a:off x="9087802" y="3334703"/>
            <a:ext cx="641032" cy="331470"/>
            <a:chOff x="0" y="0"/>
            <a:chExt cx="854710" cy="441960"/>
          </a:xfrm>
        </p:grpSpPr>
        <p:sp>
          <p:nvSpPr>
            <p:cNvPr id="14" name="Freeform 14"/>
            <p:cNvSpPr/>
            <p:nvPr/>
          </p:nvSpPr>
          <p:spPr>
            <a:xfrm>
              <a:off x="48260" y="49530"/>
              <a:ext cx="755650" cy="347980"/>
            </a:xfrm>
            <a:custGeom>
              <a:avLst/>
              <a:gdLst/>
              <a:ahLst/>
              <a:cxnLst/>
              <a:rect l="l" t="t" r="r" b="b"/>
              <a:pathLst>
                <a:path w="755650" h="347980">
                  <a:moveTo>
                    <a:pt x="22860" y="228600"/>
                  </a:moveTo>
                  <a:cubicBezTo>
                    <a:pt x="718820" y="57150"/>
                    <a:pt x="727710" y="53340"/>
                    <a:pt x="736600" y="58420"/>
                  </a:cubicBezTo>
                  <a:cubicBezTo>
                    <a:pt x="745490" y="62230"/>
                    <a:pt x="753110" y="73660"/>
                    <a:pt x="754380" y="81280"/>
                  </a:cubicBezTo>
                  <a:cubicBezTo>
                    <a:pt x="754380" y="88900"/>
                    <a:pt x="749300" y="96520"/>
                    <a:pt x="744220" y="102870"/>
                  </a:cubicBezTo>
                  <a:cubicBezTo>
                    <a:pt x="735330" y="110490"/>
                    <a:pt x="723900" y="111760"/>
                    <a:pt x="702310" y="116840"/>
                  </a:cubicBezTo>
                  <a:cubicBezTo>
                    <a:pt x="636270" y="135890"/>
                    <a:pt x="388620" y="168910"/>
                    <a:pt x="280670" y="198120"/>
                  </a:cubicBezTo>
                  <a:cubicBezTo>
                    <a:pt x="212090" y="217170"/>
                    <a:pt x="146050" y="255270"/>
                    <a:pt x="115570" y="257810"/>
                  </a:cubicBezTo>
                  <a:cubicBezTo>
                    <a:pt x="105410" y="257810"/>
                    <a:pt x="97790" y="257810"/>
                    <a:pt x="92710" y="252730"/>
                  </a:cubicBezTo>
                  <a:cubicBezTo>
                    <a:pt x="86360" y="247650"/>
                    <a:pt x="82550" y="233680"/>
                    <a:pt x="83820" y="226060"/>
                  </a:cubicBezTo>
                  <a:cubicBezTo>
                    <a:pt x="86360" y="218440"/>
                    <a:pt x="91440" y="213360"/>
                    <a:pt x="101600" y="208280"/>
                  </a:cubicBezTo>
                  <a:cubicBezTo>
                    <a:pt x="121920" y="199390"/>
                    <a:pt x="182880" y="208280"/>
                    <a:pt x="219710" y="204470"/>
                  </a:cubicBezTo>
                  <a:cubicBezTo>
                    <a:pt x="252730" y="199390"/>
                    <a:pt x="280670" y="191770"/>
                    <a:pt x="314960" y="182880"/>
                  </a:cubicBezTo>
                  <a:cubicBezTo>
                    <a:pt x="356870" y="170180"/>
                    <a:pt x="405130" y="156210"/>
                    <a:pt x="452120" y="134620"/>
                  </a:cubicBezTo>
                  <a:cubicBezTo>
                    <a:pt x="505460" y="111760"/>
                    <a:pt x="585470" y="41910"/>
                    <a:pt x="614680" y="46990"/>
                  </a:cubicBezTo>
                  <a:cubicBezTo>
                    <a:pt x="628650" y="49530"/>
                    <a:pt x="640080" y="64770"/>
                    <a:pt x="640080" y="76200"/>
                  </a:cubicBezTo>
                  <a:cubicBezTo>
                    <a:pt x="640080" y="90170"/>
                    <a:pt x="618490" y="105410"/>
                    <a:pt x="595630" y="125730"/>
                  </a:cubicBezTo>
                  <a:cubicBezTo>
                    <a:pt x="547370" y="168910"/>
                    <a:pt x="367030" y="312420"/>
                    <a:pt x="339090" y="303530"/>
                  </a:cubicBezTo>
                  <a:cubicBezTo>
                    <a:pt x="331470" y="300990"/>
                    <a:pt x="326390" y="287020"/>
                    <a:pt x="330200" y="280670"/>
                  </a:cubicBezTo>
                  <a:cubicBezTo>
                    <a:pt x="339090" y="261620"/>
                    <a:pt x="444500" y="257810"/>
                    <a:pt x="500380" y="238760"/>
                  </a:cubicBezTo>
                  <a:cubicBezTo>
                    <a:pt x="556260" y="219710"/>
                    <a:pt x="640080" y="157480"/>
                    <a:pt x="661670" y="166370"/>
                  </a:cubicBezTo>
                  <a:cubicBezTo>
                    <a:pt x="670560" y="170180"/>
                    <a:pt x="675640" y="182880"/>
                    <a:pt x="671830" y="194310"/>
                  </a:cubicBezTo>
                  <a:cubicBezTo>
                    <a:pt x="660400" y="226060"/>
                    <a:pt x="494030" y="309880"/>
                    <a:pt x="443230" y="330200"/>
                  </a:cubicBezTo>
                  <a:cubicBezTo>
                    <a:pt x="420370" y="339090"/>
                    <a:pt x="400050" y="347980"/>
                    <a:pt x="391160" y="341630"/>
                  </a:cubicBezTo>
                  <a:cubicBezTo>
                    <a:pt x="382270" y="336550"/>
                    <a:pt x="379730" y="321310"/>
                    <a:pt x="382270" y="308610"/>
                  </a:cubicBezTo>
                  <a:cubicBezTo>
                    <a:pt x="386080" y="284480"/>
                    <a:pt x="420370" y="246380"/>
                    <a:pt x="448310" y="219710"/>
                  </a:cubicBezTo>
                  <a:cubicBezTo>
                    <a:pt x="482600" y="190500"/>
                    <a:pt x="546100" y="146050"/>
                    <a:pt x="575310" y="144780"/>
                  </a:cubicBezTo>
                  <a:cubicBezTo>
                    <a:pt x="590550" y="143510"/>
                    <a:pt x="607060" y="151130"/>
                    <a:pt x="609600" y="160020"/>
                  </a:cubicBezTo>
                  <a:cubicBezTo>
                    <a:pt x="613410" y="167640"/>
                    <a:pt x="607060" y="180340"/>
                    <a:pt x="596900" y="190500"/>
                  </a:cubicBezTo>
                  <a:cubicBezTo>
                    <a:pt x="568960" y="217170"/>
                    <a:pt x="419100" y="288290"/>
                    <a:pt x="389890" y="278130"/>
                  </a:cubicBezTo>
                  <a:cubicBezTo>
                    <a:pt x="378460" y="274320"/>
                    <a:pt x="375920" y="264160"/>
                    <a:pt x="373380" y="248920"/>
                  </a:cubicBezTo>
                  <a:cubicBezTo>
                    <a:pt x="367030" y="217170"/>
                    <a:pt x="387350" y="111760"/>
                    <a:pt x="401320" y="87630"/>
                  </a:cubicBezTo>
                  <a:cubicBezTo>
                    <a:pt x="406400" y="77470"/>
                    <a:pt x="411480" y="72390"/>
                    <a:pt x="419100" y="71120"/>
                  </a:cubicBezTo>
                  <a:cubicBezTo>
                    <a:pt x="425450" y="68580"/>
                    <a:pt x="436880" y="71120"/>
                    <a:pt x="441960" y="76200"/>
                  </a:cubicBezTo>
                  <a:cubicBezTo>
                    <a:pt x="447040" y="80010"/>
                    <a:pt x="452120" y="87630"/>
                    <a:pt x="450850" y="97790"/>
                  </a:cubicBezTo>
                  <a:cubicBezTo>
                    <a:pt x="447040" y="128270"/>
                    <a:pt x="364490" y="242570"/>
                    <a:pt x="332740" y="261620"/>
                  </a:cubicBezTo>
                  <a:cubicBezTo>
                    <a:pt x="318770" y="270510"/>
                    <a:pt x="302260" y="274320"/>
                    <a:pt x="294640" y="267970"/>
                  </a:cubicBezTo>
                  <a:cubicBezTo>
                    <a:pt x="285750" y="260350"/>
                    <a:pt x="288290" y="229870"/>
                    <a:pt x="290830" y="207010"/>
                  </a:cubicBezTo>
                  <a:cubicBezTo>
                    <a:pt x="295910" y="173990"/>
                    <a:pt x="317500" y="124460"/>
                    <a:pt x="334010" y="91440"/>
                  </a:cubicBezTo>
                  <a:cubicBezTo>
                    <a:pt x="346710" y="66040"/>
                    <a:pt x="360680" y="39370"/>
                    <a:pt x="375920" y="24130"/>
                  </a:cubicBezTo>
                  <a:cubicBezTo>
                    <a:pt x="386080" y="12700"/>
                    <a:pt x="397510" y="1270"/>
                    <a:pt x="408940" y="1270"/>
                  </a:cubicBezTo>
                  <a:cubicBezTo>
                    <a:pt x="417830" y="1270"/>
                    <a:pt x="433070" y="11430"/>
                    <a:pt x="436880" y="20320"/>
                  </a:cubicBezTo>
                  <a:cubicBezTo>
                    <a:pt x="440690" y="27940"/>
                    <a:pt x="435610" y="38100"/>
                    <a:pt x="431800" y="52070"/>
                  </a:cubicBezTo>
                  <a:cubicBezTo>
                    <a:pt x="426720" y="76200"/>
                    <a:pt x="407670" y="118110"/>
                    <a:pt x="398780" y="154940"/>
                  </a:cubicBezTo>
                  <a:cubicBezTo>
                    <a:pt x="389890" y="198120"/>
                    <a:pt x="397510" y="271780"/>
                    <a:pt x="381000" y="294640"/>
                  </a:cubicBezTo>
                  <a:cubicBezTo>
                    <a:pt x="373380" y="306070"/>
                    <a:pt x="356870" y="314960"/>
                    <a:pt x="346710" y="311150"/>
                  </a:cubicBezTo>
                  <a:cubicBezTo>
                    <a:pt x="326390" y="302260"/>
                    <a:pt x="307340" y="204470"/>
                    <a:pt x="300990" y="161290"/>
                  </a:cubicBezTo>
                  <a:cubicBezTo>
                    <a:pt x="297180" y="130810"/>
                    <a:pt x="293370" y="91440"/>
                    <a:pt x="303530" y="80010"/>
                  </a:cubicBezTo>
                  <a:cubicBezTo>
                    <a:pt x="309880" y="73660"/>
                    <a:pt x="325120" y="73660"/>
                    <a:pt x="334010" y="77470"/>
                  </a:cubicBezTo>
                  <a:cubicBezTo>
                    <a:pt x="344170" y="81280"/>
                    <a:pt x="350520" y="90170"/>
                    <a:pt x="361950" y="104140"/>
                  </a:cubicBezTo>
                  <a:cubicBezTo>
                    <a:pt x="387350" y="137160"/>
                    <a:pt x="471170" y="250190"/>
                    <a:pt x="473710" y="283210"/>
                  </a:cubicBezTo>
                  <a:cubicBezTo>
                    <a:pt x="474980" y="295910"/>
                    <a:pt x="469900" y="306070"/>
                    <a:pt x="463550" y="311150"/>
                  </a:cubicBezTo>
                  <a:cubicBezTo>
                    <a:pt x="457200" y="314960"/>
                    <a:pt x="448310" y="316230"/>
                    <a:pt x="439420" y="312420"/>
                  </a:cubicBezTo>
                  <a:cubicBezTo>
                    <a:pt x="422910" y="306070"/>
                    <a:pt x="402590" y="267970"/>
                    <a:pt x="382270" y="233680"/>
                  </a:cubicBezTo>
                  <a:cubicBezTo>
                    <a:pt x="350520" y="184150"/>
                    <a:pt x="273050" y="71120"/>
                    <a:pt x="275590" y="33020"/>
                  </a:cubicBezTo>
                  <a:cubicBezTo>
                    <a:pt x="275590" y="17780"/>
                    <a:pt x="287020" y="3810"/>
                    <a:pt x="295910" y="1270"/>
                  </a:cubicBezTo>
                  <a:cubicBezTo>
                    <a:pt x="303530" y="0"/>
                    <a:pt x="313690" y="5080"/>
                    <a:pt x="321310" y="13970"/>
                  </a:cubicBezTo>
                  <a:cubicBezTo>
                    <a:pt x="337820" y="33020"/>
                    <a:pt x="344170" y="93980"/>
                    <a:pt x="360680" y="135890"/>
                  </a:cubicBezTo>
                  <a:cubicBezTo>
                    <a:pt x="379730" y="181610"/>
                    <a:pt x="429260" y="246380"/>
                    <a:pt x="430530" y="275590"/>
                  </a:cubicBezTo>
                  <a:cubicBezTo>
                    <a:pt x="431800" y="287020"/>
                    <a:pt x="426720" y="297180"/>
                    <a:pt x="420370" y="302260"/>
                  </a:cubicBezTo>
                  <a:cubicBezTo>
                    <a:pt x="415290" y="306070"/>
                    <a:pt x="403860" y="307340"/>
                    <a:pt x="397510" y="304800"/>
                  </a:cubicBezTo>
                  <a:cubicBezTo>
                    <a:pt x="392430" y="303530"/>
                    <a:pt x="387350" y="300990"/>
                    <a:pt x="383540" y="293370"/>
                  </a:cubicBezTo>
                  <a:cubicBezTo>
                    <a:pt x="372110" y="266700"/>
                    <a:pt x="365760" y="120650"/>
                    <a:pt x="379730" y="87630"/>
                  </a:cubicBezTo>
                  <a:cubicBezTo>
                    <a:pt x="384810" y="73660"/>
                    <a:pt x="392430" y="68580"/>
                    <a:pt x="403860" y="63500"/>
                  </a:cubicBezTo>
                  <a:cubicBezTo>
                    <a:pt x="421640" y="55880"/>
                    <a:pt x="452120" y="57150"/>
                    <a:pt x="477520" y="59690"/>
                  </a:cubicBezTo>
                  <a:cubicBezTo>
                    <a:pt x="506730" y="62230"/>
                    <a:pt x="551180" y="69850"/>
                    <a:pt x="566420" y="81280"/>
                  </a:cubicBezTo>
                  <a:cubicBezTo>
                    <a:pt x="574040" y="86360"/>
                    <a:pt x="580390" y="93980"/>
                    <a:pt x="579120" y="101600"/>
                  </a:cubicBezTo>
                  <a:cubicBezTo>
                    <a:pt x="579120" y="109220"/>
                    <a:pt x="568960" y="124460"/>
                    <a:pt x="553720" y="129540"/>
                  </a:cubicBezTo>
                  <a:cubicBezTo>
                    <a:pt x="520700" y="139700"/>
                    <a:pt x="387350" y="106680"/>
                    <a:pt x="359410" y="91440"/>
                  </a:cubicBezTo>
                  <a:cubicBezTo>
                    <a:pt x="349250" y="86360"/>
                    <a:pt x="344170" y="82550"/>
                    <a:pt x="341630" y="76200"/>
                  </a:cubicBezTo>
                  <a:cubicBezTo>
                    <a:pt x="339090" y="68580"/>
                    <a:pt x="341630" y="58420"/>
                    <a:pt x="345440" y="52070"/>
                  </a:cubicBezTo>
                  <a:cubicBezTo>
                    <a:pt x="349250" y="46990"/>
                    <a:pt x="356870" y="41910"/>
                    <a:pt x="367030" y="41910"/>
                  </a:cubicBezTo>
                  <a:cubicBezTo>
                    <a:pt x="398780" y="41910"/>
                    <a:pt x="537210" y="113030"/>
                    <a:pt x="556260" y="138430"/>
                  </a:cubicBezTo>
                  <a:cubicBezTo>
                    <a:pt x="562610" y="146050"/>
                    <a:pt x="562610" y="154940"/>
                    <a:pt x="560070" y="161290"/>
                  </a:cubicBezTo>
                  <a:cubicBezTo>
                    <a:pt x="557530" y="168910"/>
                    <a:pt x="548640" y="176530"/>
                    <a:pt x="537210" y="179070"/>
                  </a:cubicBezTo>
                  <a:cubicBezTo>
                    <a:pt x="510540" y="185420"/>
                    <a:pt x="424180" y="158750"/>
                    <a:pt x="392430" y="147320"/>
                  </a:cubicBezTo>
                  <a:cubicBezTo>
                    <a:pt x="374650" y="142240"/>
                    <a:pt x="358140" y="139700"/>
                    <a:pt x="353060" y="129540"/>
                  </a:cubicBezTo>
                  <a:cubicBezTo>
                    <a:pt x="349250" y="120650"/>
                    <a:pt x="354330" y="97790"/>
                    <a:pt x="363220" y="92710"/>
                  </a:cubicBezTo>
                  <a:cubicBezTo>
                    <a:pt x="381000" y="85090"/>
                    <a:pt x="455930" y="116840"/>
                    <a:pt x="468630" y="134620"/>
                  </a:cubicBezTo>
                  <a:cubicBezTo>
                    <a:pt x="476250" y="143510"/>
                    <a:pt x="477520" y="158750"/>
                    <a:pt x="472440" y="165100"/>
                  </a:cubicBezTo>
                  <a:cubicBezTo>
                    <a:pt x="468630" y="172720"/>
                    <a:pt x="452120" y="177800"/>
                    <a:pt x="444500" y="176530"/>
                  </a:cubicBezTo>
                  <a:cubicBezTo>
                    <a:pt x="436880" y="175260"/>
                    <a:pt x="429260" y="167640"/>
                    <a:pt x="426720" y="161290"/>
                  </a:cubicBezTo>
                  <a:cubicBezTo>
                    <a:pt x="424180" y="153670"/>
                    <a:pt x="425450" y="142240"/>
                    <a:pt x="430530" y="137160"/>
                  </a:cubicBezTo>
                  <a:cubicBezTo>
                    <a:pt x="436880" y="130810"/>
                    <a:pt x="459740" y="128270"/>
                    <a:pt x="467360" y="133350"/>
                  </a:cubicBezTo>
                  <a:cubicBezTo>
                    <a:pt x="473710" y="137160"/>
                    <a:pt x="477520" y="156210"/>
                    <a:pt x="473710" y="162560"/>
                  </a:cubicBezTo>
                  <a:cubicBezTo>
                    <a:pt x="469900" y="170180"/>
                    <a:pt x="453390" y="175260"/>
                    <a:pt x="439420" y="175260"/>
                  </a:cubicBezTo>
                  <a:cubicBezTo>
                    <a:pt x="417830" y="173990"/>
                    <a:pt x="369570" y="148590"/>
                    <a:pt x="356870" y="134620"/>
                  </a:cubicBezTo>
                  <a:cubicBezTo>
                    <a:pt x="350520" y="127000"/>
                    <a:pt x="347980" y="119380"/>
                    <a:pt x="349250" y="111760"/>
                  </a:cubicBezTo>
                  <a:cubicBezTo>
                    <a:pt x="350520" y="105410"/>
                    <a:pt x="354330" y="96520"/>
                    <a:pt x="363220" y="92710"/>
                  </a:cubicBezTo>
                  <a:cubicBezTo>
                    <a:pt x="389890" y="83820"/>
                    <a:pt x="539750" y="114300"/>
                    <a:pt x="556260" y="138430"/>
                  </a:cubicBezTo>
                  <a:cubicBezTo>
                    <a:pt x="562610" y="148590"/>
                    <a:pt x="556260" y="170180"/>
                    <a:pt x="548640" y="175260"/>
                  </a:cubicBezTo>
                  <a:cubicBezTo>
                    <a:pt x="539750" y="181610"/>
                    <a:pt x="518160" y="172720"/>
                    <a:pt x="496570" y="165100"/>
                  </a:cubicBezTo>
                  <a:cubicBezTo>
                    <a:pt x="458470" y="151130"/>
                    <a:pt x="367030" y="107950"/>
                    <a:pt x="347980" y="86360"/>
                  </a:cubicBezTo>
                  <a:cubicBezTo>
                    <a:pt x="341630" y="77470"/>
                    <a:pt x="340360" y="69850"/>
                    <a:pt x="340360" y="63500"/>
                  </a:cubicBezTo>
                  <a:cubicBezTo>
                    <a:pt x="341630" y="57150"/>
                    <a:pt x="345440" y="48260"/>
                    <a:pt x="355600" y="44450"/>
                  </a:cubicBezTo>
                  <a:cubicBezTo>
                    <a:pt x="382270" y="33020"/>
                    <a:pt x="529590" y="62230"/>
                    <a:pt x="561340" y="78740"/>
                  </a:cubicBezTo>
                  <a:cubicBezTo>
                    <a:pt x="572770" y="85090"/>
                    <a:pt x="579120" y="92710"/>
                    <a:pt x="579120" y="101600"/>
                  </a:cubicBezTo>
                  <a:cubicBezTo>
                    <a:pt x="580390" y="109220"/>
                    <a:pt x="571500" y="124460"/>
                    <a:pt x="560070" y="128270"/>
                  </a:cubicBezTo>
                  <a:cubicBezTo>
                    <a:pt x="541020" y="135890"/>
                    <a:pt x="483870" y="109220"/>
                    <a:pt x="458470" y="109220"/>
                  </a:cubicBezTo>
                  <a:cubicBezTo>
                    <a:pt x="443230" y="109220"/>
                    <a:pt x="430530" y="106680"/>
                    <a:pt x="422910" y="116840"/>
                  </a:cubicBezTo>
                  <a:cubicBezTo>
                    <a:pt x="406400" y="139700"/>
                    <a:pt x="445770" y="260350"/>
                    <a:pt x="430530" y="287020"/>
                  </a:cubicBezTo>
                  <a:cubicBezTo>
                    <a:pt x="424180" y="299720"/>
                    <a:pt x="408940" y="308610"/>
                    <a:pt x="397510" y="304800"/>
                  </a:cubicBezTo>
                  <a:cubicBezTo>
                    <a:pt x="367030" y="294640"/>
                    <a:pt x="308610" y="144780"/>
                    <a:pt x="289560" y="93980"/>
                  </a:cubicBezTo>
                  <a:cubicBezTo>
                    <a:pt x="279400" y="66040"/>
                    <a:pt x="273050" y="43180"/>
                    <a:pt x="274320" y="27940"/>
                  </a:cubicBezTo>
                  <a:cubicBezTo>
                    <a:pt x="275590" y="17780"/>
                    <a:pt x="278130" y="8890"/>
                    <a:pt x="284480" y="6350"/>
                  </a:cubicBezTo>
                  <a:cubicBezTo>
                    <a:pt x="292100" y="2540"/>
                    <a:pt x="308610" y="3810"/>
                    <a:pt x="321310" y="13970"/>
                  </a:cubicBezTo>
                  <a:cubicBezTo>
                    <a:pt x="360680" y="43180"/>
                    <a:pt x="471170" y="240030"/>
                    <a:pt x="473710" y="283210"/>
                  </a:cubicBezTo>
                  <a:cubicBezTo>
                    <a:pt x="474980" y="297180"/>
                    <a:pt x="469900" y="306070"/>
                    <a:pt x="463550" y="311150"/>
                  </a:cubicBezTo>
                  <a:cubicBezTo>
                    <a:pt x="455930" y="314960"/>
                    <a:pt x="441960" y="313690"/>
                    <a:pt x="430530" y="306070"/>
                  </a:cubicBezTo>
                  <a:cubicBezTo>
                    <a:pt x="397510" y="284480"/>
                    <a:pt x="297180" y="135890"/>
                    <a:pt x="306070" y="111760"/>
                  </a:cubicBezTo>
                  <a:cubicBezTo>
                    <a:pt x="311150" y="101600"/>
                    <a:pt x="334010" y="95250"/>
                    <a:pt x="345440" y="101600"/>
                  </a:cubicBezTo>
                  <a:cubicBezTo>
                    <a:pt x="368300" y="115570"/>
                    <a:pt x="387350" y="257810"/>
                    <a:pt x="382270" y="288290"/>
                  </a:cubicBezTo>
                  <a:cubicBezTo>
                    <a:pt x="381000" y="299720"/>
                    <a:pt x="375920" y="306070"/>
                    <a:pt x="370840" y="308610"/>
                  </a:cubicBezTo>
                  <a:cubicBezTo>
                    <a:pt x="364490" y="312420"/>
                    <a:pt x="353060" y="313690"/>
                    <a:pt x="346710" y="311150"/>
                  </a:cubicBezTo>
                  <a:cubicBezTo>
                    <a:pt x="340360" y="307340"/>
                    <a:pt x="334010" y="298450"/>
                    <a:pt x="331470" y="287020"/>
                  </a:cubicBezTo>
                  <a:cubicBezTo>
                    <a:pt x="326390" y="262890"/>
                    <a:pt x="336550" y="212090"/>
                    <a:pt x="345440" y="171450"/>
                  </a:cubicBezTo>
                  <a:cubicBezTo>
                    <a:pt x="354330" y="127000"/>
                    <a:pt x="370840" y="38100"/>
                    <a:pt x="388620" y="33020"/>
                  </a:cubicBezTo>
                  <a:cubicBezTo>
                    <a:pt x="396240" y="30480"/>
                    <a:pt x="414020" y="44450"/>
                    <a:pt x="416560" y="55880"/>
                  </a:cubicBezTo>
                  <a:cubicBezTo>
                    <a:pt x="419100" y="73660"/>
                    <a:pt x="381000" y="110490"/>
                    <a:pt x="367030" y="142240"/>
                  </a:cubicBezTo>
                  <a:cubicBezTo>
                    <a:pt x="351790" y="179070"/>
                    <a:pt x="349250" y="243840"/>
                    <a:pt x="331470" y="261620"/>
                  </a:cubicBezTo>
                  <a:cubicBezTo>
                    <a:pt x="322580" y="270510"/>
                    <a:pt x="307340" y="275590"/>
                    <a:pt x="299720" y="271780"/>
                  </a:cubicBezTo>
                  <a:cubicBezTo>
                    <a:pt x="292100" y="266700"/>
                    <a:pt x="285750" y="250190"/>
                    <a:pt x="288290" y="234950"/>
                  </a:cubicBezTo>
                  <a:cubicBezTo>
                    <a:pt x="295910" y="198120"/>
                    <a:pt x="388620" y="76200"/>
                    <a:pt x="419100" y="71120"/>
                  </a:cubicBezTo>
                  <a:cubicBezTo>
                    <a:pt x="431800" y="68580"/>
                    <a:pt x="444500" y="80010"/>
                    <a:pt x="450850" y="91440"/>
                  </a:cubicBezTo>
                  <a:cubicBezTo>
                    <a:pt x="459740" y="110490"/>
                    <a:pt x="443230" y="157480"/>
                    <a:pt x="438150" y="187960"/>
                  </a:cubicBezTo>
                  <a:cubicBezTo>
                    <a:pt x="434340" y="214630"/>
                    <a:pt x="434340" y="251460"/>
                    <a:pt x="420370" y="265430"/>
                  </a:cubicBezTo>
                  <a:cubicBezTo>
                    <a:pt x="411480" y="274320"/>
                    <a:pt x="392430" y="279400"/>
                    <a:pt x="384810" y="275590"/>
                  </a:cubicBezTo>
                  <a:cubicBezTo>
                    <a:pt x="378460" y="273050"/>
                    <a:pt x="373380" y="262890"/>
                    <a:pt x="372110" y="255270"/>
                  </a:cubicBezTo>
                  <a:cubicBezTo>
                    <a:pt x="372110" y="247650"/>
                    <a:pt x="375920" y="240030"/>
                    <a:pt x="381000" y="231140"/>
                  </a:cubicBezTo>
                  <a:cubicBezTo>
                    <a:pt x="391160" y="219710"/>
                    <a:pt x="410210" y="207010"/>
                    <a:pt x="433070" y="195580"/>
                  </a:cubicBezTo>
                  <a:cubicBezTo>
                    <a:pt x="468630" y="176530"/>
                    <a:pt x="551180" y="137160"/>
                    <a:pt x="581660" y="142240"/>
                  </a:cubicBezTo>
                  <a:cubicBezTo>
                    <a:pt x="595630" y="144780"/>
                    <a:pt x="609600" y="157480"/>
                    <a:pt x="610870" y="165100"/>
                  </a:cubicBezTo>
                  <a:cubicBezTo>
                    <a:pt x="613410" y="172720"/>
                    <a:pt x="608330" y="179070"/>
                    <a:pt x="601980" y="186690"/>
                  </a:cubicBezTo>
                  <a:cubicBezTo>
                    <a:pt x="585470" y="205740"/>
                    <a:pt x="515620" y="232410"/>
                    <a:pt x="485140" y="256540"/>
                  </a:cubicBezTo>
                  <a:cubicBezTo>
                    <a:pt x="459740" y="275590"/>
                    <a:pt x="440690" y="314960"/>
                    <a:pt x="425450" y="314960"/>
                  </a:cubicBezTo>
                  <a:cubicBezTo>
                    <a:pt x="416560" y="316230"/>
                    <a:pt x="402590" y="304800"/>
                    <a:pt x="403860" y="295910"/>
                  </a:cubicBezTo>
                  <a:cubicBezTo>
                    <a:pt x="405130" y="271780"/>
                    <a:pt x="556260" y="198120"/>
                    <a:pt x="605790" y="175260"/>
                  </a:cubicBezTo>
                  <a:cubicBezTo>
                    <a:pt x="632460" y="162560"/>
                    <a:pt x="654050" y="152400"/>
                    <a:pt x="670560" y="152400"/>
                  </a:cubicBezTo>
                  <a:cubicBezTo>
                    <a:pt x="681990" y="151130"/>
                    <a:pt x="690880" y="153670"/>
                    <a:pt x="697230" y="158750"/>
                  </a:cubicBezTo>
                  <a:cubicBezTo>
                    <a:pt x="703580" y="165100"/>
                    <a:pt x="708660" y="180340"/>
                    <a:pt x="706120" y="189230"/>
                  </a:cubicBezTo>
                  <a:cubicBezTo>
                    <a:pt x="704850" y="196850"/>
                    <a:pt x="698500" y="201930"/>
                    <a:pt x="687070" y="210820"/>
                  </a:cubicBezTo>
                  <a:cubicBezTo>
                    <a:pt x="660400" y="231140"/>
                    <a:pt x="567690" y="269240"/>
                    <a:pt x="515620" y="287020"/>
                  </a:cubicBezTo>
                  <a:cubicBezTo>
                    <a:pt x="474980" y="302260"/>
                    <a:pt x="441960" y="312420"/>
                    <a:pt x="406400" y="318770"/>
                  </a:cubicBezTo>
                  <a:cubicBezTo>
                    <a:pt x="372110" y="322580"/>
                    <a:pt x="325120" y="327660"/>
                    <a:pt x="306070" y="320040"/>
                  </a:cubicBezTo>
                  <a:cubicBezTo>
                    <a:pt x="297180" y="314960"/>
                    <a:pt x="289560" y="308610"/>
                    <a:pt x="288290" y="300990"/>
                  </a:cubicBezTo>
                  <a:cubicBezTo>
                    <a:pt x="287020" y="290830"/>
                    <a:pt x="294640" y="278130"/>
                    <a:pt x="308610" y="262890"/>
                  </a:cubicBezTo>
                  <a:cubicBezTo>
                    <a:pt x="349250" y="217170"/>
                    <a:pt x="570230" y="46990"/>
                    <a:pt x="614680" y="46990"/>
                  </a:cubicBezTo>
                  <a:cubicBezTo>
                    <a:pt x="627380" y="46990"/>
                    <a:pt x="636270" y="55880"/>
                    <a:pt x="638810" y="63500"/>
                  </a:cubicBezTo>
                  <a:cubicBezTo>
                    <a:pt x="641350" y="71120"/>
                    <a:pt x="638810" y="81280"/>
                    <a:pt x="631190" y="91440"/>
                  </a:cubicBezTo>
                  <a:cubicBezTo>
                    <a:pt x="610870" y="116840"/>
                    <a:pt x="525780" y="157480"/>
                    <a:pt x="468630" y="182880"/>
                  </a:cubicBezTo>
                  <a:cubicBezTo>
                    <a:pt x="410210" y="208280"/>
                    <a:pt x="337820" y="229870"/>
                    <a:pt x="280670" y="243840"/>
                  </a:cubicBezTo>
                  <a:cubicBezTo>
                    <a:pt x="237490" y="254000"/>
                    <a:pt x="193040" y="260350"/>
                    <a:pt x="160020" y="261620"/>
                  </a:cubicBezTo>
                  <a:cubicBezTo>
                    <a:pt x="135890" y="262890"/>
                    <a:pt x="110490" y="264160"/>
                    <a:pt x="97790" y="256540"/>
                  </a:cubicBezTo>
                  <a:cubicBezTo>
                    <a:pt x="88900" y="251460"/>
                    <a:pt x="83820" y="238760"/>
                    <a:pt x="83820" y="231140"/>
                  </a:cubicBezTo>
                  <a:cubicBezTo>
                    <a:pt x="83820" y="224790"/>
                    <a:pt x="87630" y="218440"/>
                    <a:pt x="95250" y="210820"/>
                  </a:cubicBezTo>
                  <a:cubicBezTo>
                    <a:pt x="119380" y="191770"/>
                    <a:pt x="198120" y="168910"/>
                    <a:pt x="270510" y="148590"/>
                  </a:cubicBezTo>
                  <a:cubicBezTo>
                    <a:pt x="386080" y="116840"/>
                    <a:pt x="665480" y="45720"/>
                    <a:pt x="725170" y="57150"/>
                  </a:cubicBezTo>
                  <a:cubicBezTo>
                    <a:pt x="741680" y="59690"/>
                    <a:pt x="750570" y="67310"/>
                    <a:pt x="753110" y="74930"/>
                  </a:cubicBezTo>
                  <a:cubicBezTo>
                    <a:pt x="755650" y="83820"/>
                    <a:pt x="749300" y="96520"/>
                    <a:pt x="737870" y="105410"/>
                  </a:cubicBezTo>
                  <a:cubicBezTo>
                    <a:pt x="708660" y="128270"/>
                    <a:pt x="609600" y="128270"/>
                    <a:pt x="525780" y="148590"/>
                  </a:cubicBezTo>
                  <a:cubicBezTo>
                    <a:pt x="400050" y="177800"/>
                    <a:pt x="140970" y="266700"/>
                    <a:pt x="62230" y="274320"/>
                  </a:cubicBezTo>
                  <a:cubicBezTo>
                    <a:pt x="35560" y="276860"/>
                    <a:pt x="16510" y="278130"/>
                    <a:pt x="7620" y="270510"/>
                  </a:cubicBezTo>
                  <a:cubicBezTo>
                    <a:pt x="2540" y="266700"/>
                    <a:pt x="0" y="255270"/>
                    <a:pt x="2540" y="247650"/>
                  </a:cubicBezTo>
                  <a:cubicBezTo>
                    <a:pt x="3810" y="241300"/>
                    <a:pt x="22860" y="228600"/>
                    <a:pt x="22860" y="22860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-1064838" y="7667621"/>
            <a:ext cx="5388429" cy="4114800"/>
          </a:xfrm>
          <a:custGeom>
            <a:avLst/>
            <a:gdLst/>
            <a:ahLst/>
            <a:cxnLst/>
            <a:rect l="l" t="t" r="r" b="b"/>
            <a:pathLst>
              <a:path w="5388429" h="4114800">
                <a:moveTo>
                  <a:pt x="0" y="0"/>
                </a:moveTo>
                <a:lnTo>
                  <a:pt x="5388429" y="0"/>
                </a:lnTo>
                <a:lnTo>
                  <a:pt x="53884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282194" y="-660244"/>
            <a:ext cx="5388429" cy="4114800"/>
          </a:xfrm>
          <a:custGeom>
            <a:avLst/>
            <a:gdLst/>
            <a:ahLst/>
            <a:cxnLst/>
            <a:rect l="l" t="t" r="r" b="b"/>
            <a:pathLst>
              <a:path w="5388429" h="4114800">
                <a:moveTo>
                  <a:pt x="0" y="0"/>
                </a:moveTo>
                <a:lnTo>
                  <a:pt x="5388428" y="0"/>
                </a:lnTo>
                <a:lnTo>
                  <a:pt x="53884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848351" y="8790049"/>
            <a:ext cx="6867685" cy="936502"/>
          </a:xfrm>
          <a:custGeom>
            <a:avLst/>
            <a:gdLst/>
            <a:ahLst/>
            <a:cxnLst/>
            <a:rect l="l" t="t" r="r" b="b"/>
            <a:pathLst>
              <a:path w="6867685" h="936502">
                <a:moveTo>
                  <a:pt x="0" y="0"/>
                </a:moveTo>
                <a:lnTo>
                  <a:pt x="6867685" y="0"/>
                </a:lnTo>
                <a:lnTo>
                  <a:pt x="6867685" y="936502"/>
                </a:lnTo>
                <a:lnTo>
                  <a:pt x="0" y="9365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742135" y="2018494"/>
            <a:ext cx="8937601" cy="2628706"/>
          </a:xfrm>
          <a:custGeom>
            <a:avLst/>
            <a:gdLst/>
            <a:ahLst/>
            <a:cxnLst/>
            <a:rect l="l" t="t" r="r" b="b"/>
            <a:pathLst>
              <a:path w="8937601" h="2628706">
                <a:moveTo>
                  <a:pt x="0" y="0"/>
                </a:moveTo>
                <a:lnTo>
                  <a:pt x="8937602" y="0"/>
                </a:lnTo>
                <a:lnTo>
                  <a:pt x="8937602" y="2628706"/>
                </a:lnTo>
                <a:lnTo>
                  <a:pt x="0" y="26287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5037" t="-85992" r="-46608" b="-180530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742135" y="4766464"/>
            <a:ext cx="8937601" cy="3904321"/>
          </a:xfrm>
          <a:custGeom>
            <a:avLst/>
            <a:gdLst/>
            <a:ahLst/>
            <a:cxnLst/>
            <a:rect l="l" t="t" r="r" b="b"/>
            <a:pathLst>
              <a:path w="8937601" h="3904321">
                <a:moveTo>
                  <a:pt x="0" y="0"/>
                </a:moveTo>
                <a:lnTo>
                  <a:pt x="8937602" y="0"/>
                </a:lnTo>
                <a:lnTo>
                  <a:pt x="8937602" y="3904321"/>
                </a:lnTo>
                <a:lnTo>
                  <a:pt x="0" y="390432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43273" t="-84091" r="-45346" b="-58785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668235" y="995296"/>
            <a:ext cx="8951529" cy="784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30"/>
              </a:lnSpc>
            </a:pPr>
            <a:r>
              <a:rPr lang="en-US" sz="5070">
                <a:solidFill>
                  <a:srgbClr val="695C4A"/>
                </a:solidFill>
                <a:latin typeface="Brasika"/>
                <a:ea typeface="Brasika"/>
                <a:cs typeface="Brasika"/>
                <a:sym typeface="Brasika"/>
              </a:rPr>
              <a:t>ZSLP.EDU.PL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503716" y="1028700"/>
            <a:ext cx="1393021" cy="1491921"/>
            <a:chOff x="0" y="0"/>
            <a:chExt cx="1857361" cy="1989228"/>
          </a:xfrm>
        </p:grpSpPr>
        <p:sp>
          <p:nvSpPr>
            <p:cNvPr id="3" name="Freeform 3"/>
            <p:cNvSpPr/>
            <p:nvPr/>
          </p:nvSpPr>
          <p:spPr>
            <a:xfrm>
              <a:off x="371472" y="0"/>
              <a:ext cx="1485889" cy="1485889"/>
            </a:xfrm>
            <a:custGeom>
              <a:avLst/>
              <a:gdLst/>
              <a:ahLst/>
              <a:cxnLst/>
              <a:rect l="l" t="t" r="r" b="b"/>
              <a:pathLst>
                <a:path w="1485889" h="1485889">
                  <a:moveTo>
                    <a:pt x="0" y="0"/>
                  </a:moveTo>
                  <a:lnTo>
                    <a:pt x="1485889" y="0"/>
                  </a:lnTo>
                  <a:lnTo>
                    <a:pt x="1485889" y="1485889"/>
                  </a:lnTo>
                  <a:lnTo>
                    <a:pt x="0" y="14858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1246284"/>
              <a:ext cx="742944" cy="742944"/>
            </a:xfrm>
            <a:custGeom>
              <a:avLst/>
              <a:gdLst/>
              <a:ahLst/>
              <a:cxnLst/>
              <a:rect l="l" t="t" r="r" b="b"/>
              <a:pathLst>
                <a:path w="742944" h="742944">
                  <a:moveTo>
                    <a:pt x="0" y="0"/>
                  </a:moveTo>
                  <a:lnTo>
                    <a:pt x="742944" y="0"/>
                  </a:lnTo>
                  <a:lnTo>
                    <a:pt x="742944" y="742944"/>
                  </a:lnTo>
                  <a:lnTo>
                    <a:pt x="0" y="7429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4391263" y="1028700"/>
            <a:ext cx="1393021" cy="1491921"/>
            <a:chOff x="0" y="0"/>
            <a:chExt cx="1857361" cy="198922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85889" cy="1485889"/>
            </a:xfrm>
            <a:custGeom>
              <a:avLst/>
              <a:gdLst/>
              <a:ahLst/>
              <a:cxnLst/>
              <a:rect l="l" t="t" r="r" b="b"/>
              <a:pathLst>
                <a:path w="1485889" h="1485889">
                  <a:moveTo>
                    <a:pt x="0" y="0"/>
                  </a:moveTo>
                  <a:lnTo>
                    <a:pt x="1485889" y="0"/>
                  </a:lnTo>
                  <a:lnTo>
                    <a:pt x="1485889" y="1485889"/>
                  </a:lnTo>
                  <a:lnTo>
                    <a:pt x="0" y="14858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114417" y="1246284"/>
              <a:ext cx="742944" cy="742944"/>
            </a:xfrm>
            <a:custGeom>
              <a:avLst/>
              <a:gdLst/>
              <a:ahLst/>
              <a:cxnLst/>
              <a:rect l="l" t="t" r="r" b="b"/>
              <a:pathLst>
                <a:path w="742944" h="742944">
                  <a:moveTo>
                    <a:pt x="0" y="0"/>
                  </a:moveTo>
                  <a:lnTo>
                    <a:pt x="742944" y="0"/>
                  </a:lnTo>
                  <a:lnTo>
                    <a:pt x="742944" y="742944"/>
                  </a:lnTo>
                  <a:lnTo>
                    <a:pt x="0" y="7429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858590" y="5126195"/>
            <a:ext cx="929933" cy="929933"/>
          </a:xfrm>
          <a:custGeom>
            <a:avLst/>
            <a:gdLst/>
            <a:ahLst/>
            <a:cxnLst/>
            <a:rect l="l" t="t" r="r" b="b"/>
            <a:pathLst>
              <a:path w="929933" h="929933">
                <a:moveTo>
                  <a:pt x="0" y="0"/>
                </a:moveTo>
                <a:lnTo>
                  <a:pt x="929933" y="0"/>
                </a:lnTo>
                <a:lnTo>
                  <a:pt x="929933" y="929932"/>
                </a:lnTo>
                <a:lnTo>
                  <a:pt x="0" y="9299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35525" y="6542776"/>
            <a:ext cx="976062" cy="976062"/>
          </a:xfrm>
          <a:custGeom>
            <a:avLst/>
            <a:gdLst/>
            <a:ahLst/>
            <a:cxnLst/>
            <a:rect l="l" t="t" r="r" b="b"/>
            <a:pathLst>
              <a:path w="976062" h="976062">
                <a:moveTo>
                  <a:pt x="0" y="0"/>
                </a:moveTo>
                <a:lnTo>
                  <a:pt x="976063" y="0"/>
                </a:lnTo>
                <a:lnTo>
                  <a:pt x="976063" y="976062"/>
                </a:lnTo>
                <a:lnTo>
                  <a:pt x="0" y="9760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400000">
            <a:off x="-882627" y="7096925"/>
            <a:ext cx="5388429" cy="4114800"/>
          </a:xfrm>
          <a:custGeom>
            <a:avLst/>
            <a:gdLst/>
            <a:ahLst/>
            <a:cxnLst/>
            <a:rect l="l" t="t" r="r" b="b"/>
            <a:pathLst>
              <a:path w="5388429" h="4114800">
                <a:moveTo>
                  <a:pt x="0" y="0"/>
                </a:moveTo>
                <a:lnTo>
                  <a:pt x="5388429" y="0"/>
                </a:lnTo>
                <a:lnTo>
                  <a:pt x="53884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9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282194" y="-660244"/>
            <a:ext cx="5388429" cy="4114800"/>
          </a:xfrm>
          <a:custGeom>
            <a:avLst/>
            <a:gdLst/>
            <a:ahLst/>
            <a:cxnLst/>
            <a:rect l="l" t="t" r="r" b="b"/>
            <a:pathLst>
              <a:path w="5388429" h="4114800">
                <a:moveTo>
                  <a:pt x="0" y="0"/>
                </a:moveTo>
                <a:lnTo>
                  <a:pt x="5388428" y="0"/>
                </a:lnTo>
                <a:lnTo>
                  <a:pt x="53884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9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906360" y="5043530"/>
            <a:ext cx="929933" cy="929933"/>
          </a:xfrm>
          <a:custGeom>
            <a:avLst/>
            <a:gdLst/>
            <a:ahLst/>
            <a:cxnLst/>
            <a:rect l="l" t="t" r="r" b="b"/>
            <a:pathLst>
              <a:path w="929933" h="929933">
                <a:moveTo>
                  <a:pt x="0" y="0"/>
                </a:moveTo>
                <a:lnTo>
                  <a:pt x="929932" y="0"/>
                </a:lnTo>
                <a:lnTo>
                  <a:pt x="929932" y="929932"/>
                </a:lnTo>
                <a:lnTo>
                  <a:pt x="0" y="9299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883295" y="6460111"/>
            <a:ext cx="976062" cy="976062"/>
          </a:xfrm>
          <a:custGeom>
            <a:avLst/>
            <a:gdLst/>
            <a:ahLst/>
            <a:cxnLst/>
            <a:rect l="l" t="t" r="r" b="b"/>
            <a:pathLst>
              <a:path w="976062" h="976062">
                <a:moveTo>
                  <a:pt x="0" y="0"/>
                </a:moveTo>
                <a:lnTo>
                  <a:pt x="976062" y="0"/>
                </a:lnTo>
                <a:lnTo>
                  <a:pt x="976062" y="976062"/>
                </a:lnTo>
                <a:lnTo>
                  <a:pt x="0" y="9760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5920881" y="8994488"/>
            <a:ext cx="6867685" cy="936502"/>
          </a:xfrm>
          <a:custGeom>
            <a:avLst/>
            <a:gdLst/>
            <a:ahLst/>
            <a:cxnLst/>
            <a:rect l="l" t="t" r="r" b="b"/>
            <a:pathLst>
              <a:path w="6867685" h="936502">
                <a:moveTo>
                  <a:pt x="0" y="0"/>
                </a:moveTo>
                <a:lnTo>
                  <a:pt x="6867685" y="0"/>
                </a:lnTo>
                <a:lnTo>
                  <a:pt x="6867685" y="936502"/>
                </a:lnTo>
                <a:lnTo>
                  <a:pt x="0" y="9365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5545164" y="1172084"/>
            <a:ext cx="7390065" cy="1176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69"/>
              </a:lnSpc>
            </a:pPr>
            <a:r>
              <a:rPr lang="en-US" sz="7539">
                <a:solidFill>
                  <a:srgbClr val="695C4A"/>
                </a:solidFill>
                <a:latin typeface="Brasika"/>
                <a:ea typeface="Brasika"/>
                <a:cs typeface="Brasika"/>
                <a:sym typeface="Brasika"/>
              </a:rPr>
              <a:t>Social Media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328986" y="5280836"/>
            <a:ext cx="8362295" cy="468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158"/>
              </a:lnSpc>
            </a:pPr>
            <a:r>
              <a:rPr lang="en-US" sz="2100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https://www.facebook.com/akademia.liderow.fundacja.federa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23556" y="3633812"/>
            <a:ext cx="8000732" cy="1229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46"/>
              </a:lnSpc>
            </a:pPr>
            <a:r>
              <a:rPr lang="en-US" sz="2599" b="1" spc="402">
                <a:solidFill>
                  <a:srgbClr val="695C4A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AKADEMIA LIDERÓW</a:t>
            </a:r>
          </a:p>
          <a:p>
            <a:pPr marL="0" lvl="0" indent="0" algn="ctr">
              <a:lnSpc>
                <a:spcPts val="5146"/>
              </a:lnSpc>
            </a:pPr>
            <a:r>
              <a:rPr lang="en-US" sz="2599" b="1" spc="402">
                <a:solidFill>
                  <a:srgbClr val="695C4A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FUNDACJA DR. BOGUSŁAWA FEDERA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962565" y="3958183"/>
            <a:ext cx="4578387" cy="581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143"/>
              </a:lnSpc>
            </a:pPr>
            <a:r>
              <a:rPr lang="en-US" sz="2597" b="1" spc="402">
                <a:solidFill>
                  <a:srgbClr val="695C4A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MIKROPORADY.PL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235874" y="5280836"/>
            <a:ext cx="8362295" cy="468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158"/>
              </a:lnSpc>
            </a:pPr>
            <a:r>
              <a:rPr lang="en-US" sz="2100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https://www.facebook.com/mikroPorady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235874" y="6196607"/>
            <a:ext cx="8362295" cy="9921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58"/>
              </a:lnSpc>
            </a:pPr>
            <a:endParaRPr/>
          </a:p>
          <a:p>
            <a:pPr marL="0" lvl="0" indent="0" algn="l">
              <a:lnSpc>
                <a:spcPts val="4158"/>
              </a:lnSpc>
            </a:pPr>
            <a:r>
              <a:rPr lang="en-US" sz="2100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https://www.instagram.com/mikroPorady.pl/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328986" y="6720482"/>
            <a:ext cx="8362295" cy="468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158"/>
              </a:lnSpc>
            </a:pPr>
            <a:r>
              <a:rPr lang="en-US" sz="2100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https://www.instagram.com/akademia_liderow_fundacja/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H="1">
            <a:off x="5646898" y="685338"/>
            <a:ext cx="0" cy="8916324"/>
          </a:xfrm>
          <a:prstGeom prst="line">
            <a:avLst/>
          </a:prstGeom>
          <a:ln w="38100" cap="flat">
            <a:solidFill>
              <a:srgbClr val="A69C8E">
                <a:alpha val="53725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>
            <a:off x="1126919" y="2605837"/>
            <a:ext cx="3652532" cy="3652532"/>
          </a:xfrm>
          <a:custGeom>
            <a:avLst/>
            <a:gdLst/>
            <a:ahLst/>
            <a:cxnLst/>
            <a:rect l="l" t="t" r="r" b="b"/>
            <a:pathLst>
              <a:path w="3652532" h="3652532">
                <a:moveTo>
                  <a:pt x="0" y="0"/>
                </a:moveTo>
                <a:lnTo>
                  <a:pt x="3652533" y="0"/>
                </a:lnTo>
                <a:lnTo>
                  <a:pt x="3652533" y="3652533"/>
                </a:lnTo>
                <a:lnTo>
                  <a:pt x="0" y="36525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8196775" y="1286154"/>
            <a:ext cx="7759584" cy="2096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2"/>
              </a:lnSpc>
            </a:pPr>
            <a:r>
              <a:rPr lang="en-US" sz="4697">
                <a:solidFill>
                  <a:srgbClr val="695C4A"/>
                </a:solidFill>
                <a:latin typeface="Brasika"/>
                <a:ea typeface="Brasika"/>
                <a:cs typeface="Brasika"/>
                <a:sym typeface="Brasika"/>
              </a:rPr>
              <a:t>Jak możesz dołączyć do grona Darczyńców? </a:t>
            </a:r>
          </a:p>
          <a:p>
            <a:pPr algn="ctr">
              <a:lnSpc>
                <a:spcPts val="5402"/>
              </a:lnSpc>
            </a:pPr>
            <a:r>
              <a:rPr lang="en-US" sz="4697">
                <a:solidFill>
                  <a:srgbClr val="695C4A"/>
                </a:solidFill>
                <a:latin typeface="Brasika"/>
                <a:ea typeface="Brasika"/>
                <a:cs typeface="Brasika"/>
                <a:sym typeface="Brasika"/>
              </a:rPr>
              <a:t>Ty decydujesz!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394131" y="4396895"/>
            <a:ext cx="5743797" cy="5433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751"/>
              </a:lnSpc>
            </a:pPr>
            <a:r>
              <a:rPr lang="en-US" sz="2399" b="1" spc="371">
                <a:solidFill>
                  <a:srgbClr val="695C4A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PRZEKAŻ 1,5% PODATKU PIT</a:t>
            </a:r>
          </a:p>
        </p:txBody>
      </p:sp>
      <p:sp>
        <p:nvSpPr>
          <p:cNvPr id="6" name="Freeform 6"/>
          <p:cNvSpPr/>
          <p:nvPr/>
        </p:nvSpPr>
        <p:spPr>
          <a:xfrm rot="-8100000">
            <a:off x="10958068" y="4512434"/>
            <a:ext cx="14359719" cy="12767096"/>
          </a:xfrm>
          <a:custGeom>
            <a:avLst/>
            <a:gdLst/>
            <a:ahLst/>
            <a:cxnLst/>
            <a:rect l="l" t="t" r="r" b="b"/>
            <a:pathLst>
              <a:path w="14359719" h="12767096">
                <a:moveTo>
                  <a:pt x="0" y="0"/>
                </a:moveTo>
                <a:lnTo>
                  <a:pt x="14359719" y="0"/>
                </a:lnTo>
                <a:lnTo>
                  <a:pt x="14359719" y="12767096"/>
                </a:lnTo>
                <a:lnTo>
                  <a:pt x="0" y="127670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2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270242" y="9133411"/>
            <a:ext cx="6867685" cy="936502"/>
          </a:xfrm>
          <a:custGeom>
            <a:avLst/>
            <a:gdLst/>
            <a:ahLst/>
            <a:cxnLst/>
            <a:rect l="l" t="t" r="r" b="b"/>
            <a:pathLst>
              <a:path w="6867685" h="936502">
                <a:moveTo>
                  <a:pt x="0" y="0"/>
                </a:moveTo>
                <a:lnTo>
                  <a:pt x="6867685" y="0"/>
                </a:lnTo>
                <a:lnTo>
                  <a:pt x="6867685" y="936502"/>
                </a:lnTo>
                <a:lnTo>
                  <a:pt x="0" y="9365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766371" y="4953000"/>
            <a:ext cx="5912597" cy="1878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44"/>
              </a:lnSpc>
            </a:pPr>
            <a:r>
              <a:rPr lang="en-US" sz="2598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Konto bankowe do wpłat darowizn</a:t>
            </a:r>
          </a:p>
          <a:p>
            <a:pPr algn="ctr">
              <a:lnSpc>
                <a:spcPts val="5144"/>
              </a:lnSpc>
            </a:pPr>
            <a:r>
              <a:rPr lang="en-US" sz="2598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ING Bank Śląski SA</a:t>
            </a:r>
          </a:p>
          <a:p>
            <a:pPr marL="0" lvl="0" indent="0" algn="ctr">
              <a:lnSpc>
                <a:spcPts val="5144"/>
              </a:lnSpc>
            </a:pPr>
            <a:r>
              <a:rPr lang="en-US" sz="2598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88 1050 1924 1000 0092 7073 7167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05275" y="6326840"/>
            <a:ext cx="4295821" cy="1354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621"/>
              </a:lnSpc>
            </a:pPr>
            <a:r>
              <a:rPr lang="en-US" sz="2839" b="1" spc="440">
                <a:solidFill>
                  <a:srgbClr val="695C4A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SKOPIUJ KOD QR - WPŁAĆ ONLINE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514345" y="4396895"/>
            <a:ext cx="4416649" cy="5433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751"/>
              </a:lnSpc>
            </a:pPr>
            <a:r>
              <a:rPr lang="en-US" sz="2399" b="1" spc="371">
                <a:solidFill>
                  <a:srgbClr val="695C4A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PRZEKAŻ DAROWIZNĘ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076567" y="5239906"/>
            <a:ext cx="6599198" cy="1447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sz="2599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Twój e-PIT: WPISZ NASZ </a:t>
            </a:r>
          </a:p>
          <a:p>
            <a:pPr algn="ctr">
              <a:lnSpc>
                <a:spcPts val="3639"/>
              </a:lnSpc>
            </a:pPr>
            <a:r>
              <a:rPr lang="en-US" sz="2599" b="1">
                <a:solidFill>
                  <a:srgbClr val="E61616"/>
                </a:solidFill>
                <a:latin typeface="Livvic Bold"/>
                <a:ea typeface="Livvic Bold"/>
                <a:cs typeface="Livvic Bold"/>
                <a:sym typeface="Livvic Bold"/>
              </a:rPr>
              <a:t>KRS 0000318482</a:t>
            </a:r>
          </a:p>
          <a:p>
            <a:pPr marL="0" lvl="0" indent="0" algn="ctr">
              <a:lnSpc>
                <a:spcPts val="5147"/>
              </a:lnSpc>
            </a:pPr>
            <a:r>
              <a:rPr lang="en-US" sz="2599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W deklaracji podatkowej PIT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8100000">
            <a:off x="17803318" y="7168164"/>
            <a:ext cx="14359719" cy="12767096"/>
          </a:xfrm>
          <a:custGeom>
            <a:avLst/>
            <a:gdLst/>
            <a:ahLst/>
            <a:cxnLst/>
            <a:rect l="l" t="t" r="r" b="b"/>
            <a:pathLst>
              <a:path w="14359719" h="12767096">
                <a:moveTo>
                  <a:pt x="0" y="0"/>
                </a:moveTo>
                <a:lnTo>
                  <a:pt x="14359720" y="0"/>
                </a:lnTo>
                <a:lnTo>
                  <a:pt x="14359720" y="12767096"/>
                </a:lnTo>
                <a:lnTo>
                  <a:pt x="0" y="127670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 flipH="1">
            <a:off x="0" y="1187768"/>
            <a:ext cx="11688724" cy="0"/>
          </a:xfrm>
          <a:prstGeom prst="line">
            <a:avLst/>
          </a:prstGeom>
          <a:ln w="38100" cap="flat">
            <a:solidFill>
              <a:srgbClr val="82756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 flipH="1" flipV="1">
            <a:off x="1307904" y="0"/>
            <a:ext cx="0" cy="2197866"/>
          </a:xfrm>
          <a:prstGeom prst="line">
            <a:avLst/>
          </a:prstGeom>
          <a:ln w="38100" cap="flat">
            <a:solidFill>
              <a:srgbClr val="82756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Freeform 5"/>
          <p:cNvSpPr/>
          <p:nvPr/>
        </p:nvSpPr>
        <p:spPr>
          <a:xfrm>
            <a:off x="1036944" y="916808"/>
            <a:ext cx="541920" cy="541920"/>
          </a:xfrm>
          <a:custGeom>
            <a:avLst/>
            <a:gdLst/>
            <a:ahLst/>
            <a:cxnLst/>
            <a:rect l="l" t="t" r="r" b="b"/>
            <a:pathLst>
              <a:path w="541920" h="541920">
                <a:moveTo>
                  <a:pt x="0" y="0"/>
                </a:moveTo>
                <a:lnTo>
                  <a:pt x="541920" y="0"/>
                </a:lnTo>
                <a:lnTo>
                  <a:pt x="541920" y="541919"/>
                </a:lnTo>
                <a:lnTo>
                  <a:pt x="0" y="5419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263885" y="793876"/>
            <a:ext cx="5777079" cy="787784"/>
          </a:xfrm>
          <a:custGeom>
            <a:avLst/>
            <a:gdLst/>
            <a:ahLst/>
            <a:cxnLst/>
            <a:rect l="l" t="t" r="r" b="b"/>
            <a:pathLst>
              <a:path w="5777079" h="787784">
                <a:moveTo>
                  <a:pt x="0" y="0"/>
                </a:moveTo>
                <a:lnTo>
                  <a:pt x="5777079" y="0"/>
                </a:lnTo>
                <a:lnTo>
                  <a:pt x="5777079" y="787783"/>
                </a:lnTo>
                <a:lnTo>
                  <a:pt x="0" y="7877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143926" y="3187976"/>
            <a:ext cx="5000074" cy="1545917"/>
          </a:xfrm>
          <a:custGeom>
            <a:avLst/>
            <a:gdLst/>
            <a:ahLst/>
            <a:cxnLst/>
            <a:rect l="l" t="t" r="r" b="b"/>
            <a:pathLst>
              <a:path w="5000074" h="1545917">
                <a:moveTo>
                  <a:pt x="0" y="0"/>
                </a:moveTo>
                <a:lnTo>
                  <a:pt x="5000074" y="0"/>
                </a:lnTo>
                <a:lnTo>
                  <a:pt x="5000074" y="1545916"/>
                </a:lnTo>
                <a:lnTo>
                  <a:pt x="0" y="15459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632163" y="3326082"/>
            <a:ext cx="5060755" cy="1407810"/>
          </a:xfrm>
          <a:custGeom>
            <a:avLst/>
            <a:gdLst/>
            <a:ahLst/>
            <a:cxnLst/>
            <a:rect l="l" t="t" r="r" b="b"/>
            <a:pathLst>
              <a:path w="5060755" h="1407810">
                <a:moveTo>
                  <a:pt x="0" y="0"/>
                </a:moveTo>
                <a:lnTo>
                  <a:pt x="5060755" y="0"/>
                </a:lnTo>
                <a:lnTo>
                  <a:pt x="5060755" y="1407810"/>
                </a:lnTo>
                <a:lnTo>
                  <a:pt x="0" y="140781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876561" y="1712112"/>
            <a:ext cx="7572991" cy="941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16"/>
              </a:lnSpc>
            </a:pPr>
            <a:r>
              <a:rPr lang="en-US" sz="6013">
                <a:solidFill>
                  <a:srgbClr val="695C4A"/>
                </a:solidFill>
                <a:latin typeface="Brasika"/>
                <a:ea typeface="Brasika"/>
                <a:cs typeface="Brasika"/>
                <a:sym typeface="Brasika"/>
              </a:rPr>
              <a:t>ZOBACZ TAKŻE: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67588" y="5054165"/>
            <a:ext cx="16752825" cy="3795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10"/>
              </a:lnSpc>
            </a:pPr>
            <a:r>
              <a:rPr lang="en-US" sz="2480" b="1">
                <a:solidFill>
                  <a:srgbClr val="695C4A"/>
                </a:solidFill>
                <a:latin typeface="Livvic Bold"/>
                <a:ea typeface="Livvic Bold"/>
                <a:cs typeface="Livvic Bold"/>
                <a:sym typeface="Livvic Bold"/>
              </a:rPr>
              <a:t>Akademia Liderów Innowacji i Przedsiębiorczości</a:t>
            </a:r>
          </a:p>
          <a:p>
            <a:pPr algn="ctr">
              <a:lnSpc>
                <a:spcPts val="4910"/>
              </a:lnSpc>
            </a:pPr>
            <a:r>
              <a:rPr lang="en-US" sz="2480" b="1">
                <a:solidFill>
                  <a:srgbClr val="695C4A"/>
                </a:solidFill>
                <a:latin typeface="Livvic Bold"/>
                <a:ea typeface="Livvic Bold"/>
                <a:cs typeface="Livvic Bold"/>
                <a:sym typeface="Livvic Bold"/>
              </a:rPr>
              <a:t>Fundacja dr Bogusława Federa </a:t>
            </a:r>
          </a:p>
          <a:p>
            <a:pPr algn="ctr">
              <a:lnSpc>
                <a:spcPts val="4910"/>
              </a:lnSpc>
            </a:pPr>
            <a:r>
              <a:rPr lang="en-US" sz="2480">
                <a:solidFill>
                  <a:srgbClr val="695C4A"/>
                </a:solidFill>
                <a:latin typeface="Livvic"/>
                <a:ea typeface="Livvic"/>
                <a:cs typeface="Livvic"/>
                <a:sym typeface="Livvic"/>
              </a:rPr>
              <a:t>ul. Orzeszkowej 2 </a:t>
            </a:r>
          </a:p>
          <a:p>
            <a:pPr algn="ctr">
              <a:lnSpc>
                <a:spcPts val="4910"/>
              </a:lnSpc>
            </a:pPr>
            <a:r>
              <a:rPr lang="en-US" sz="2480">
                <a:solidFill>
                  <a:srgbClr val="695C4A"/>
                </a:solidFill>
                <a:latin typeface="Livvic"/>
                <a:ea typeface="Livvic"/>
                <a:cs typeface="Livvic"/>
                <a:sym typeface="Livvic"/>
              </a:rPr>
              <a:t>05-827 Grodzisk Mazowiecki </a:t>
            </a:r>
          </a:p>
          <a:p>
            <a:pPr algn="ctr">
              <a:lnSpc>
                <a:spcPts val="3472"/>
              </a:lnSpc>
            </a:pPr>
            <a:r>
              <a:rPr lang="en-US" sz="2480">
                <a:solidFill>
                  <a:srgbClr val="695C4A"/>
                </a:solidFill>
                <a:latin typeface="Livvic"/>
                <a:ea typeface="Livvic"/>
                <a:cs typeface="Livvic"/>
                <a:sym typeface="Livvic"/>
              </a:rPr>
              <a:t>NIP 529 17 68 138 </a:t>
            </a:r>
          </a:p>
          <a:p>
            <a:pPr algn="ctr">
              <a:lnSpc>
                <a:spcPts val="3472"/>
              </a:lnSpc>
            </a:pPr>
            <a:r>
              <a:rPr lang="en-US" sz="2480" b="1">
                <a:solidFill>
                  <a:srgbClr val="E61616"/>
                </a:solidFill>
                <a:latin typeface="Livvic Bold"/>
                <a:ea typeface="Livvic Bold"/>
                <a:cs typeface="Livvic Bold"/>
                <a:sym typeface="Livvic Bold"/>
              </a:rPr>
              <a:t>KRS 0000318482</a:t>
            </a:r>
          </a:p>
          <a:p>
            <a:pPr marL="0" lvl="0" indent="0" algn="ctr">
              <a:lnSpc>
                <a:spcPts val="3472"/>
              </a:lnSpc>
            </a:pPr>
            <a:r>
              <a:rPr lang="en-US" sz="2480" b="1">
                <a:solidFill>
                  <a:srgbClr val="695C4A"/>
                </a:solidFill>
                <a:latin typeface="Livvic Bold"/>
                <a:ea typeface="Livvic Bold"/>
                <a:cs typeface="Livvic Bold"/>
                <a:sym typeface="Livvic Bold"/>
              </a:rPr>
              <a:t>www.FundacjaFedera.pl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333364" y="0"/>
            <a:ext cx="5388429" cy="4114800"/>
          </a:xfrm>
          <a:custGeom>
            <a:avLst/>
            <a:gdLst/>
            <a:ahLst/>
            <a:cxnLst/>
            <a:rect l="l" t="t" r="r" b="b"/>
            <a:pathLst>
              <a:path w="5388429" h="4114800">
                <a:moveTo>
                  <a:pt x="0" y="0"/>
                </a:moveTo>
                <a:lnTo>
                  <a:pt x="5388428" y="0"/>
                </a:lnTo>
                <a:lnTo>
                  <a:pt x="53884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V="1">
            <a:off x="-1433792" y="6172200"/>
            <a:ext cx="5388429" cy="4114800"/>
          </a:xfrm>
          <a:custGeom>
            <a:avLst/>
            <a:gdLst/>
            <a:ahLst/>
            <a:cxnLst/>
            <a:rect l="l" t="t" r="r" b="b"/>
            <a:pathLst>
              <a:path w="5388429" h="4114800">
                <a:moveTo>
                  <a:pt x="0" y="4114800"/>
                </a:moveTo>
                <a:lnTo>
                  <a:pt x="5388428" y="4114800"/>
                </a:lnTo>
                <a:lnTo>
                  <a:pt x="5388428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393579" y="7119598"/>
            <a:ext cx="8754058" cy="1193735"/>
          </a:xfrm>
          <a:custGeom>
            <a:avLst/>
            <a:gdLst/>
            <a:ahLst/>
            <a:cxnLst/>
            <a:rect l="l" t="t" r="r" b="b"/>
            <a:pathLst>
              <a:path w="8754058" h="1193735">
                <a:moveTo>
                  <a:pt x="0" y="0"/>
                </a:moveTo>
                <a:lnTo>
                  <a:pt x="8754058" y="0"/>
                </a:lnTo>
                <a:lnTo>
                  <a:pt x="8754058" y="1193735"/>
                </a:lnTo>
                <a:lnTo>
                  <a:pt x="0" y="11937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571177" y="3391288"/>
            <a:ext cx="7018691" cy="2871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06"/>
              </a:lnSpc>
            </a:pPr>
            <a:r>
              <a:rPr lang="en-US" sz="2932" spc="454">
                <a:solidFill>
                  <a:srgbClr val="695C4A"/>
                </a:solidFill>
                <a:latin typeface="Open Sauce"/>
                <a:ea typeface="Open Sauce"/>
                <a:cs typeface="Open Sauce"/>
                <a:sym typeface="Open Sauce"/>
              </a:rPr>
              <a:t>WPISZ NASZ </a:t>
            </a:r>
          </a:p>
          <a:p>
            <a:pPr algn="ctr">
              <a:lnSpc>
                <a:spcPts val="5806"/>
              </a:lnSpc>
            </a:pPr>
            <a:r>
              <a:rPr lang="en-US" sz="2932" b="1" spc="454">
                <a:solidFill>
                  <a:srgbClr val="E6161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KRS 0000318482</a:t>
            </a:r>
            <a:r>
              <a:rPr lang="en-US" sz="2932" b="1" spc="454">
                <a:solidFill>
                  <a:srgbClr val="695C4A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</a:p>
          <a:p>
            <a:pPr algn="ctr">
              <a:lnSpc>
                <a:spcPts val="5806"/>
              </a:lnSpc>
            </a:pPr>
            <a:r>
              <a:rPr lang="en-US" sz="2932" spc="454">
                <a:solidFill>
                  <a:srgbClr val="695C4A"/>
                </a:solidFill>
                <a:latin typeface="Open Sauce"/>
                <a:ea typeface="Open Sauce"/>
                <a:cs typeface="Open Sauce"/>
                <a:sym typeface="Open Sauce"/>
              </a:rPr>
              <a:t>W DEKLARACJI </a:t>
            </a:r>
          </a:p>
          <a:p>
            <a:pPr marL="0" lvl="0" indent="0" algn="ctr">
              <a:lnSpc>
                <a:spcPts val="5806"/>
              </a:lnSpc>
            </a:pPr>
            <a:r>
              <a:rPr lang="en-US" sz="2932" b="1" spc="454">
                <a:solidFill>
                  <a:srgbClr val="E6161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PODATKOWEJ TWÓJ E-PIT</a:t>
            </a:r>
          </a:p>
        </p:txBody>
      </p:sp>
      <p:sp>
        <p:nvSpPr>
          <p:cNvPr id="6" name="Freeform 6"/>
          <p:cNvSpPr/>
          <p:nvPr/>
        </p:nvSpPr>
        <p:spPr>
          <a:xfrm>
            <a:off x="2140363" y="7198558"/>
            <a:ext cx="4440460" cy="1114775"/>
          </a:xfrm>
          <a:custGeom>
            <a:avLst/>
            <a:gdLst/>
            <a:ahLst/>
            <a:cxnLst/>
            <a:rect l="l" t="t" r="r" b="b"/>
            <a:pathLst>
              <a:path w="4440460" h="1114775">
                <a:moveTo>
                  <a:pt x="0" y="0"/>
                </a:moveTo>
                <a:lnTo>
                  <a:pt x="4440460" y="0"/>
                </a:lnTo>
                <a:lnTo>
                  <a:pt x="4440460" y="1114775"/>
                </a:lnTo>
                <a:lnTo>
                  <a:pt x="0" y="111477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945930" y="1945092"/>
            <a:ext cx="10269185" cy="943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16"/>
              </a:lnSpc>
            </a:pPr>
            <a:r>
              <a:rPr lang="en-US" sz="6013">
                <a:solidFill>
                  <a:srgbClr val="695C4A"/>
                </a:solidFill>
                <a:latin typeface="Brasika"/>
                <a:ea typeface="Brasika"/>
                <a:cs typeface="Brasika"/>
                <a:sym typeface="Brasika"/>
              </a:rPr>
              <a:t>POTRZEBUJEMY CIĘ!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H="1">
            <a:off x="-1004362" y="9118283"/>
            <a:ext cx="13787769" cy="0"/>
          </a:xfrm>
          <a:prstGeom prst="line">
            <a:avLst/>
          </a:prstGeom>
          <a:ln w="38100" cap="flat">
            <a:solidFill>
              <a:srgbClr val="82756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 flipH="1">
            <a:off x="7961283" y="1168718"/>
            <a:ext cx="12213701" cy="0"/>
          </a:xfrm>
          <a:prstGeom prst="line">
            <a:avLst/>
          </a:prstGeom>
          <a:ln w="38100" cap="flat">
            <a:solidFill>
              <a:srgbClr val="82756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1260422" y="5588875"/>
            <a:ext cx="0" cy="4698125"/>
          </a:xfrm>
          <a:prstGeom prst="line">
            <a:avLst/>
          </a:prstGeom>
          <a:ln w="38100" cap="flat">
            <a:solidFill>
              <a:srgbClr val="82756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17027578" y="0"/>
            <a:ext cx="0" cy="4698125"/>
          </a:xfrm>
          <a:prstGeom prst="line">
            <a:avLst/>
          </a:prstGeom>
          <a:ln w="38100" cap="flat">
            <a:solidFill>
              <a:srgbClr val="82756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Freeform 6"/>
          <p:cNvSpPr/>
          <p:nvPr/>
        </p:nvSpPr>
        <p:spPr>
          <a:xfrm>
            <a:off x="14333364" y="0"/>
            <a:ext cx="5388429" cy="4114800"/>
          </a:xfrm>
          <a:custGeom>
            <a:avLst/>
            <a:gdLst/>
            <a:ahLst/>
            <a:cxnLst/>
            <a:rect l="l" t="t" r="r" b="b"/>
            <a:pathLst>
              <a:path w="5388429" h="4114800">
                <a:moveTo>
                  <a:pt x="0" y="0"/>
                </a:moveTo>
                <a:lnTo>
                  <a:pt x="5388428" y="0"/>
                </a:lnTo>
                <a:lnTo>
                  <a:pt x="53884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V="1">
            <a:off x="-1433792" y="6172200"/>
            <a:ext cx="5388429" cy="4114800"/>
          </a:xfrm>
          <a:custGeom>
            <a:avLst/>
            <a:gdLst/>
            <a:ahLst/>
            <a:cxnLst/>
            <a:rect l="l" t="t" r="r" b="b"/>
            <a:pathLst>
              <a:path w="5388429" h="4114800">
                <a:moveTo>
                  <a:pt x="0" y="4114800"/>
                </a:moveTo>
                <a:lnTo>
                  <a:pt x="5388428" y="4114800"/>
                </a:lnTo>
                <a:lnTo>
                  <a:pt x="5388428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20794" y="700466"/>
            <a:ext cx="6867685" cy="936502"/>
          </a:xfrm>
          <a:custGeom>
            <a:avLst/>
            <a:gdLst/>
            <a:ahLst/>
            <a:cxnLst/>
            <a:rect l="l" t="t" r="r" b="b"/>
            <a:pathLst>
              <a:path w="6867685" h="936502">
                <a:moveTo>
                  <a:pt x="0" y="0"/>
                </a:moveTo>
                <a:lnTo>
                  <a:pt x="6867685" y="0"/>
                </a:lnTo>
                <a:lnTo>
                  <a:pt x="6867685" y="936503"/>
                </a:lnTo>
                <a:lnTo>
                  <a:pt x="0" y="9365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AutoShape 9"/>
          <p:cNvSpPr/>
          <p:nvPr/>
        </p:nvSpPr>
        <p:spPr>
          <a:xfrm flipH="1">
            <a:off x="0" y="9118283"/>
            <a:ext cx="13617949" cy="0"/>
          </a:xfrm>
          <a:prstGeom prst="line">
            <a:avLst/>
          </a:prstGeom>
          <a:ln w="38100" cap="flat">
            <a:solidFill>
              <a:srgbClr val="82756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Freeform 10"/>
          <p:cNvSpPr/>
          <p:nvPr/>
        </p:nvSpPr>
        <p:spPr>
          <a:xfrm>
            <a:off x="14610714" y="8725757"/>
            <a:ext cx="3127077" cy="785051"/>
          </a:xfrm>
          <a:custGeom>
            <a:avLst/>
            <a:gdLst/>
            <a:ahLst/>
            <a:cxnLst/>
            <a:rect l="l" t="t" r="r" b="b"/>
            <a:pathLst>
              <a:path w="3127077" h="785051">
                <a:moveTo>
                  <a:pt x="0" y="0"/>
                </a:moveTo>
                <a:lnTo>
                  <a:pt x="3127077" y="0"/>
                </a:lnTo>
                <a:lnTo>
                  <a:pt x="3127077" y="785051"/>
                </a:lnTo>
                <a:lnTo>
                  <a:pt x="0" y="78505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4832820" y="2789011"/>
            <a:ext cx="8622360" cy="46518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04"/>
              </a:lnSpc>
            </a:pPr>
            <a:r>
              <a:rPr lang="en-US" sz="10351" dirty="0" err="1">
                <a:solidFill>
                  <a:srgbClr val="695C4A"/>
                </a:solidFill>
                <a:latin typeface="Brasika"/>
                <a:ea typeface="Brasika"/>
                <a:cs typeface="Brasika"/>
                <a:sym typeface="Brasika"/>
              </a:rPr>
              <a:t>Dziękujemy</a:t>
            </a:r>
            <a:r>
              <a:rPr lang="en-US" sz="10351" dirty="0">
                <a:solidFill>
                  <a:srgbClr val="695C4A"/>
                </a:solidFill>
                <a:latin typeface="Brasika"/>
                <a:ea typeface="Brasika"/>
                <a:cs typeface="Brasika"/>
                <a:sym typeface="Brasika"/>
              </a:rPr>
              <a:t> za </a:t>
            </a:r>
            <a:r>
              <a:rPr lang="en-US" sz="10351" dirty="0" err="1">
                <a:solidFill>
                  <a:srgbClr val="695C4A"/>
                </a:solidFill>
                <a:latin typeface="Brasika"/>
                <a:ea typeface="Brasika"/>
                <a:cs typeface="Brasika"/>
                <a:sym typeface="Brasika"/>
              </a:rPr>
              <a:t>udział</a:t>
            </a:r>
            <a:r>
              <a:rPr lang="en-US" sz="10351" dirty="0">
                <a:solidFill>
                  <a:srgbClr val="695C4A"/>
                </a:solidFill>
                <a:latin typeface="Brasika"/>
                <a:ea typeface="Brasika"/>
                <a:cs typeface="Brasika"/>
                <a:sym typeface="Brasika"/>
              </a:rPr>
              <a:t> </a:t>
            </a:r>
            <a:br>
              <a:rPr lang="pl-PL" sz="10351" dirty="0">
                <a:solidFill>
                  <a:srgbClr val="695C4A"/>
                </a:solidFill>
                <a:latin typeface="Brasika"/>
                <a:ea typeface="Brasika"/>
                <a:cs typeface="Brasika"/>
                <a:sym typeface="Brasika"/>
              </a:rPr>
            </a:br>
            <a:r>
              <a:rPr lang="en-US" sz="10351" dirty="0">
                <a:solidFill>
                  <a:srgbClr val="695C4A"/>
                </a:solidFill>
                <a:latin typeface="Brasika"/>
                <a:ea typeface="Brasika"/>
                <a:cs typeface="Brasika"/>
                <a:sym typeface="Brasika"/>
              </a:rPr>
              <a:t>w </a:t>
            </a:r>
            <a:r>
              <a:rPr lang="en-US" sz="10351" dirty="0" err="1">
                <a:solidFill>
                  <a:srgbClr val="695C4A"/>
                </a:solidFill>
                <a:latin typeface="Brasika"/>
                <a:ea typeface="Brasika"/>
                <a:cs typeface="Brasika"/>
                <a:sym typeface="Brasika"/>
              </a:rPr>
              <a:t>wystawie</a:t>
            </a:r>
            <a:endParaRPr lang="en-US" sz="10351" dirty="0">
              <a:solidFill>
                <a:srgbClr val="695C4A"/>
              </a:solidFill>
              <a:latin typeface="Brasika"/>
              <a:ea typeface="Brasika"/>
              <a:cs typeface="Brasika"/>
              <a:sym typeface="Brasik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H="1">
            <a:off x="0" y="9118283"/>
            <a:ext cx="13049732" cy="0"/>
          </a:xfrm>
          <a:prstGeom prst="line">
            <a:avLst/>
          </a:prstGeom>
          <a:ln w="38100" cap="flat">
            <a:solidFill>
              <a:srgbClr val="82756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 flipH="1">
            <a:off x="7991718" y="1149668"/>
            <a:ext cx="12213701" cy="0"/>
          </a:xfrm>
          <a:prstGeom prst="line">
            <a:avLst/>
          </a:prstGeom>
          <a:ln w="38100" cap="flat">
            <a:solidFill>
              <a:srgbClr val="82756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1260422" y="5588875"/>
            <a:ext cx="0" cy="4698125"/>
          </a:xfrm>
          <a:prstGeom prst="line">
            <a:avLst/>
          </a:prstGeom>
          <a:ln w="38100" cap="flat">
            <a:solidFill>
              <a:srgbClr val="82756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17027578" y="0"/>
            <a:ext cx="0" cy="4698125"/>
          </a:xfrm>
          <a:prstGeom prst="line">
            <a:avLst/>
          </a:prstGeom>
          <a:ln w="38100" cap="flat">
            <a:solidFill>
              <a:srgbClr val="82756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TextBox 6"/>
          <p:cNvSpPr txBox="1"/>
          <p:nvPr/>
        </p:nvSpPr>
        <p:spPr>
          <a:xfrm>
            <a:off x="1531382" y="2720924"/>
            <a:ext cx="15283240" cy="2422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09"/>
              </a:lnSpc>
            </a:pPr>
            <a:r>
              <a:rPr lang="en-US" sz="8007">
                <a:solidFill>
                  <a:srgbClr val="695C4A"/>
                </a:solidFill>
                <a:latin typeface="Brasika"/>
                <a:ea typeface="Brasika"/>
                <a:cs typeface="Brasika"/>
                <a:sym typeface="Brasika"/>
              </a:rPr>
              <a:t>Kozienice, </a:t>
            </a:r>
          </a:p>
          <a:p>
            <a:pPr algn="ctr">
              <a:lnSpc>
                <a:spcPts val="9209"/>
              </a:lnSpc>
            </a:pPr>
            <a:r>
              <a:rPr lang="en-US" sz="8007">
                <a:solidFill>
                  <a:srgbClr val="695C4A"/>
                </a:solidFill>
                <a:latin typeface="Brasika"/>
                <a:ea typeface="Brasika"/>
                <a:cs typeface="Brasika"/>
                <a:sym typeface="Brasika"/>
              </a:rPr>
              <a:t>07.11 - 22.11.24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138536" y="5099658"/>
            <a:ext cx="10068931" cy="1729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127"/>
              </a:lnSpc>
            </a:pPr>
            <a:r>
              <a:rPr lang="en-US" sz="3599" b="1" spc="557" dirty="0">
                <a:solidFill>
                  <a:srgbClr val="695C4A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ZESPÓŁ SZKÓŁ NR 1 </a:t>
            </a:r>
            <a:br>
              <a:rPr lang="pl-PL" sz="3599" b="1" spc="557" dirty="0">
                <a:solidFill>
                  <a:srgbClr val="695C4A"/>
                </a:solidFill>
                <a:latin typeface="Open Sauce Bold"/>
                <a:ea typeface="Open Sauce Bold"/>
                <a:cs typeface="Open Sauce Bold"/>
                <a:sym typeface="Open Sauce Bold"/>
              </a:rPr>
            </a:br>
            <a:r>
              <a:rPr lang="en-US" sz="3599" b="1" spc="557" dirty="0">
                <a:solidFill>
                  <a:srgbClr val="695C4A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IM. LEGIONÓW POLSKICH</a:t>
            </a:r>
          </a:p>
        </p:txBody>
      </p:sp>
      <p:sp>
        <p:nvSpPr>
          <p:cNvPr id="8" name="Freeform 8"/>
          <p:cNvSpPr/>
          <p:nvPr/>
        </p:nvSpPr>
        <p:spPr>
          <a:xfrm rot="-8100000">
            <a:off x="13331211" y="6211875"/>
            <a:ext cx="14359719" cy="12767096"/>
          </a:xfrm>
          <a:custGeom>
            <a:avLst/>
            <a:gdLst/>
            <a:ahLst/>
            <a:cxnLst/>
            <a:rect l="l" t="t" r="r" b="b"/>
            <a:pathLst>
              <a:path w="14359719" h="12767096">
                <a:moveTo>
                  <a:pt x="0" y="0"/>
                </a:moveTo>
                <a:lnTo>
                  <a:pt x="14359719" y="0"/>
                </a:lnTo>
                <a:lnTo>
                  <a:pt x="14359719" y="12767096"/>
                </a:lnTo>
                <a:lnTo>
                  <a:pt x="0" y="127670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8100000" flipH="1" flipV="1">
            <a:off x="-9402930" y="-8691971"/>
            <a:ext cx="14359719" cy="12767096"/>
          </a:xfrm>
          <a:custGeom>
            <a:avLst/>
            <a:gdLst/>
            <a:ahLst/>
            <a:cxnLst/>
            <a:rect l="l" t="t" r="r" b="b"/>
            <a:pathLst>
              <a:path w="14359719" h="12767096">
                <a:moveTo>
                  <a:pt x="14359719" y="12767096"/>
                </a:moveTo>
                <a:lnTo>
                  <a:pt x="0" y="12767096"/>
                </a:lnTo>
                <a:lnTo>
                  <a:pt x="0" y="0"/>
                </a:lnTo>
                <a:lnTo>
                  <a:pt x="14359719" y="0"/>
                </a:lnTo>
                <a:lnTo>
                  <a:pt x="14359719" y="12767096"/>
                </a:lnTo>
                <a:close/>
              </a:path>
            </a:pathLst>
          </a:custGeom>
          <a:blipFill>
            <a:blip r:embed="rId2">
              <a:alphaModFix amt="6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89462" y="8847323"/>
            <a:ext cx="541920" cy="541920"/>
          </a:xfrm>
          <a:custGeom>
            <a:avLst/>
            <a:gdLst/>
            <a:ahLst/>
            <a:cxnLst/>
            <a:rect l="l" t="t" r="r" b="b"/>
            <a:pathLst>
              <a:path w="541920" h="541920">
                <a:moveTo>
                  <a:pt x="0" y="0"/>
                </a:moveTo>
                <a:lnTo>
                  <a:pt x="541920" y="0"/>
                </a:lnTo>
                <a:lnTo>
                  <a:pt x="541920" y="541919"/>
                </a:lnTo>
                <a:lnTo>
                  <a:pt x="0" y="5419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756618" y="878708"/>
            <a:ext cx="541920" cy="541920"/>
          </a:xfrm>
          <a:custGeom>
            <a:avLst/>
            <a:gdLst/>
            <a:ahLst/>
            <a:cxnLst/>
            <a:rect l="l" t="t" r="r" b="b"/>
            <a:pathLst>
              <a:path w="541920" h="541920">
                <a:moveTo>
                  <a:pt x="0" y="0"/>
                </a:moveTo>
                <a:lnTo>
                  <a:pt x="541920" y="0"/>
                </a:lnTo>
                <a:lnTo>
                  <a:pt x="541920" y="541919"/>
                </a:lnTo>
                <a:lnTo>
                  <a:pt x="0" y="5419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20794" y="700466"/>
            <a:ext cx="6867685" cy="936502"/>
          </a:xfrm>
          <a:custGeom>
            <a:avLst/>
            <a:gdLst/>
            <a:ahLst/>
            <a:cxnLst/>
            <a:rect l="l" t="t" r="r" b="b"/>
            <a:pathLst>
              <a:path w="6867685" h="936502">
                <a:moveTo>
                  <a:pt x="0" y="0"/>
                </a:moveTo>
                <a:lnTo>
                  <a:pt x="6867685" y="0"/>
                </a:lnTo>
                <a:lnTo>
                  <a:pt x="6867685" y="936503"/>
                </a:lnTo>
                <a:lnTo>
                  <a:pt x="0" y="9365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AutoShape 13"/>
          <p:cNvSpPr/>
          <p:nvPr/>
        </p:nvSpPr>
        <p:spPr>
          <a:xfrm flipH="1">
            <a:off x="0" y="9118283"/>
            <a:ext cx="13617949" cy="0"/>
          </a:xfrm>
          <a:prstGeom prst="line">
            <a:avLst/>
          </a:prstGeom>
          <a:ln w="38100" cap="flat">
            <a:solidFill>
              <a:srgbClr val="82756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Freeform 14"/>
          <p:cNvSpPr/>
          <p:nvPr/>
        </p:nvSpPr>
        <p:spPr>
          <a:xfrm>
            <a:off x="14610714" y="8725757"/>
            <a:ext cx="3127077" cy="785051"/>
          </a:xfrm>
          <a:custGeom>
            <a:avLst/>
            <a:gdLst/>
            <a:ahLst/>
            <a:cxnLst/>
            <a:rect l="l" t="t" r="r" b="b"/>
            <a:pathLst>
              <a:path w="3127077" h="785051">
                <a:moveTo>
                  <a:pt x="0" y="0"/>
                </a:moveTo>
                <a:lnTo>
                  <a:pt x="3127077" y="0"/>
                </a:lnTo>
                <a:lnTo>
                  <a:pt x="3127077" y="785051"/>
                </a:lnTo>
                <a:lnTo>
                  <a:pt x="0" y="78505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580078" y="914720"/>
            <a:ext cx="13405020" cy="1819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00"/>
              </a:lnSpc>
            </a:pPr>
            <a:r>
              <a:rPr lang="en-US" sz="6000" dirty="0" err="1">
                <a:solidFill>
                  <a:srgbClr val="695C4A"/>
                </a:solidFill>
                <a:latin typeface="Brasika"/>
                <a:ea typeface="Brasika"/>
                <a:cs typeface="Brasika"/>
                <a:sym typeface="Brasika"/>
              </a:rPr>
              <a:t>Czym</a:t>
            </a:r>
            <a:r>
              <a:rPr lang="en-US" sz="6000" dirty="0">
                <a:solidFill>
                  <a:srgbClr val="695C4A"/>
                </a:solidFill>
                <a:latin typeface="Brasika"/>
                <a:ea typeface="Brasika"/>
                <a:cs typeface="Brasika"/>
                <a:sym typeface="Brasika"/>
              </a:rPr>
              <a:t> jest </a:t>
            </a:r>
            <a:br>
              <a:rPr lang="pl-PL" sz="6000" dirty="0">
                <a:solidFill>
                  <a:srgbClr val="695C4A"/>
                </a:solidFill>
                <a:latin typeface="Brasika"/>
                <a:ea typeface="Brasika"/>
                <a:cs typeface="Brasika"/>
                <a:sym typeface="Brasika"/>
              </a:rPr>
            </a:br>
            <a:r>
              <a:rPr lang="en-US" sz="6000" dirty="0">
                <a:solidFill>
                  <a:srgbClr val="695C4A"/>
                </a:solidFill>
                <a:latin typeface="Brasika"/>
                <a:ea typeface="Brasika"/>
                <a:cs typeface="Brasika"/>
                <a:sym typeface="Brasika"/>
              </a:rPr>
              <a:t>“</a:t>
            </a:r>
            <a:r>
              <a:rPr lang="en-US" sz="6000" dirty="0" err="1">
                <a:solidFill>
                  <a:srgbClr val="695C4A"/>
                </a:solidFill>
                <a:latin typeface="Brasika"/>
                <a:ea typeface="Brasika"/>
                <a:cs typeface="Brasika"/>
                <a:sym typeface="Brasika"/>
              </a:rPr>
              <a:t>Cykl</a:t>
            </a:r>
            <a:r>
              <a:rPr lang="en-US" sz="6000" dirty="0">
                <a:solidFill>
                  <a:srgbClr val="695C4A"/>
                </a:solidFill>
                <a:latin typeface="Brasika"/>
                <a:ea typeface="Brasika"/>
                <a:cs typeface="Brasika"/>
                <a:sym typeface="Brasika"/>
              </a:rPr>
              <a:t> </a:t>
            </a:r>
            <a:r>
              <a:rPr lang="en-US" sz="6000" dirty="0" err="1">
                <a:solidFill>
                  <a:srgbClr val="695C4A"/>
                </a:solidFill>
                <a:latin typeface="Brasika"/>
                <a:ea typeface="Brasika"/>
                <a:cs typeface="Brasika"/>
                <a:sym typeface="Brasika"/>
              </a:rPr>
              <a:t>Wystaw</a:t>
            </a:r>
            <a:r>
              <a:rPr lang="en-US" sz="6000" dirty="0">
                <a:solidFill>
                  <a:srgbClr val="695C4A"/>
                </a:solidFill>
                <a:latin typeface="Brasika"/>
                <a:ea typeface="Brasika"/>
                <a:cs typeface="Brasika"/>
                <a:sym typeface="Brasika"/>
              </a:rPr>
              <a:t> </a:t>
            </a:r>
            <a:r>
              <a:rPr lang="en-US" sz="6000" dirty="0" err="1">
                <a:solidFill>
                  <a:srgbClr val="695C4A"/>
                </a:solidFill>
                <a:latin typeface="Brasika"/>
                <a:ea typeface="Brasika"/>
                <a:cs typeface="Brasika"/>
                <a:sym typeface="Brasika"/>
              </a:rPr>
              <a:t>Prywaciarze</a:t>
            </a:r>
            <a:r>
              <a:rPr lang="en-US" sz="6000" dirty="0">
                <a:solidFill>
                  <a:srgbClr val="695C4A"/>
                </a:solidFill>
                <a:latin typeface="Brasika"/>
                <a:ea typeface="Brasika"/>
                <a:cs typeface="Brasika"/>
                <a:sym typeface="Brasika"/>
              </a:rPr>
              <a:t>”?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302902" y="3092918"/>
            <a:ext cx="13682197" cy="5695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476"/>
              </a:lnSpc>
            </a:pPr>
            <a:r>
              <a:rPr lang="en-US" sz="2260" dirty="0" err="1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Cykl</a:t>
            </a:r>
            <a:r>
              <a:rPr lang="en-US" sz="2260" dirty="0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 </a:t>
            </a:r>
            <a:r>
              <a:rPr lang="en-US" sz="2260" dirty="0" err="1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Wystaw</a:t>
            </a:r>
            <a:r>
              <a:rPr lang="en-US" sz="2260" dirty="0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 „</a:t>
            </a:r>
            <a:r>
              <a:rPr lang="en-US" sz="2260" dirty="0" err="1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Prywaciarze</a:t>
            </a:r>
            <a:r>
              <a:rPr lang="en-US" sz="2260" dirty="0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 – </a:t>
            </a:r>
            <a:r>
              <a:rPr lang="en-US" sz="2260" dirty="0" err="1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początki</a:t>
            </a:r>
            <a:r>
              <a:rPr lang="en-US" sz="2260" dirty="0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 </a:t>
            </a:r>
            <a:r>
              <a:rPr lang="en-US" sz="2260" dirty="0" err="1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polskiej</a:t>
            </a:r>
            <a:r>
              <a:rPr lang="en-US" sz="2260" dirty="0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 </a:t>
            </a:r>
            <a:r>
              <a:rPr lang="en-US" sz="2260" dirty="0" err="1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Mikro</a:t>
            </a:r>
            <a:r>
              <a:rPr lang="en-US" sz="2260" dirty="0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 </a:t>
            </a:r>
            <a:r>
              <a:rPr lang="en-US" sz="2260" dirty="0" err="1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Przedsiębiorczości</a:t>
            </a:r>
            <a:r>
              <a:rPr lang="en-US" sz="2260" dirty="0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" to </a:t>
            </a:r>
            <a:r>
              <a:rPr lang="en-US" sz="2260" dirty="0" err="1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projekt</a:t>
            </a:r>
            <a:r>
              <a:rPr lang="en-US" sz="2260" dirty="0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 </a:t>
            </a:r>
            <a:r>
              <a:rPr lang="en-US" sz="2260" dirty="0" err="1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realizowany</a:t>
            </a:r>
            <a:r>
              <a:rPr lang="en-US" sz="2260" dirty="0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 </a:t>
            </a:r>
            <a:r>
              <a:rPr lang="en-US" sz="2260" dirty="0" err="1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przez</a:t>
            </a:r>
            <a:r>
              <a:rPr lang="en-US" sz="2260" dirty="0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 </a:t>
            </a:r>
            <a:r>
              <a:rPr lang="en-US" sz="2260" dirty="0" err="1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Fundację</a:t>
            </a:r>
            <a:r>
              <a:rPr lang="en-US" sz="2260" dirty="0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 od 2012 </a:t>
            </a:r>
            <a:r>
              <a:rPr lang="en-US" sz="2260" dirty="0" err="1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roku</a:t>
            </a:r>
            <a:r>
              <a:rPr lang="en-US" sz="2260" dirty="0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, </a:t>
            </a:r>
            <a:r>
              <a:rPr lang="en-US" sz="2260" dirty="0" err="1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mający</a:t>
            </a:r>
            <a:r>
              <a:rPr lang="en-US" sz="2260" dirty="0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 </a:t>
            </a:r>
            <a:r>
              <a:rPr lang="en-US" sz="2260" dirty="0" err="1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na</a:t>
            </a:r>
            <a:r>
              <a:rPr lang="en-US" sz="2260" dirty="0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 </a:t>
            </a:r>
            <a:r>
              <a:rPr lang="en-US" sz="2260" dirty="0" err="1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celu</a:t>
            </a:r>
            <a:r>
              <a:rPr lang="en-US" sz="2260" dirty="0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 </a:t>
            </a:r>
            <a:r>
              <a:rPr lang="en-US" sz="2260" dirty="0" err="1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przedstawienie</a:t>
            </a:r>
            <a:r>
              <a:rPr lang="en-US" sz="2260" dirty="0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 </a:t>
            </a:r>
            <a:r>
              <a:rPr lang="en-US" sz="2260" dirty="0" err="1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historii</a:t>
            </a:r>
            <a:r>
              <a:rPr lang="en-US" sz="2260" dirty="0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 </a:t>
            </a:r>
            <a:r>
              <a:rPr lang="en-US" sz="2260" dirty="0" err="1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polskiej</a:t>
            </a:r>
            <a:r>
              <a:rPr lang="en-US" sz="2260" dirty="0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 </a:t>
            </a:r>
            <a:r>
              <a:rPr lang="en-US" sz="2260" dirty="0" err="1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mikroprzedsiębiorczości</a:t>
            </a:r>
            <a:r>
              <a:rPr lang="en-US" sz="2260" dirty="0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 </a:t>
            </a:r>
            <a:r>
              <a:rPr lang="en-US" sz="2260" dirty="0" err="1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i</a:t>
            </a:r>
            <a:r>
              <a:rPr lang="en-US" sz="2260" dirty="0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 </a:t>
            </a:r>
            <a:r>
              <a:rPr lang="en-US" sz="2260" dirty="0" err="1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zmianę</a:t>
            </a:r>
            <a:r>
              <a:rPr lang="en-US" sz="2260" dirty="0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 </a:t>
            </a:r>
            <a:br>
              <a:rPr lang="pl-PL" sz="2260" dirty="0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</a:br>
            <a:r>
              <a:rPr lang="en-US" sz="2260" dirty="0" err="1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jej</a:t>
            </a:r>
            <a:r>
              <a:rPr lang="en-US" sz="2260" dirty="0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 </a:t>
            </a:r>
            <a:r>
              <a:rPr lang="en-US" sz="2260" dirty="0" err="1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wizerunku</a:t>
            </a:r>
            <a:r>
              <a:rPr lang="en-US" sz="2260" dirty="0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. </a:t>
            </a:r>
            <a:r>
              <a:rPr lang="en-US" sz="2260" dirty="0" err="1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Wystawa</a:t>
            </a:r>
            <a:r>
              <a:rPr lang="en-US" sz="2260" dirty="0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 </a:t>
            </a:r>
            <a:r>
              <a:rPr lang="en-US" sz="2260" dirty="0" err="1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ukazuje</a:t>
            </a:r>
            <a:r>
              <a:rPr lang="en-US" sz="2260" dirty="0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 </a:t>
            </a:r>
            <a:r>
              <a:rPr lang="en-US" sz="2260" dirty="0" err="1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trudną</a:t>
            </a:r>
            <a:r>
              <a:rPr lang="en-US" sz="2260" dirty="0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 </a:t>
            </a:r>
            <a:r>
              <a:rPr lang="en-US" sz="2260" dirty="0" err="1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drogę</a:t>
            </a:r>
            <a:r>
              <a:rPr lang="en-US" sz="2260" dirty="0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 </a:t>
            </a:r>
            <a:r>
              <a:rPr lang="en-US" sz="2260" dirty="0" err="1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prywatnej</a:t>
            </a:r>
            <a:r>
              <a:rPr lang="en-US" sz="2260" dirty="0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 </a:t>
            </a:r>
            <a:r>
              <a:rPr lang="en-US" sz="2260" dirty="0" err="1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inicjatywy</a:t>
            </a:r>
            <a:r>
              <a:rPr lang="en-US" sz="2260" dirty="0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 w </a:t>
            </a:r>
            <a:r>
              <a:rPr lang="en-US" sz="2260" dirty="0" err="1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powojennej</a:t>
            </a:r>
            <a:r>
              <a:rPr lang="en-US" sz="2260" dirty="0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 </a:t>
            </a:r>
            <a:r>
              <a:rPr lang="en-US" sz="2260" dirty="0" err="1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Polsce</a:t>
            </a:r>
            <a:r>
              <a:rPr lang="en-US" sz="2260" dirty="0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, </a:t>
            </a:r>
            <a:r>
              <a:rPr lang="en-US" sz="2260" dirty="0" err="1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gdzie</a:t>
            </a:r>
            <a:r>
              <a:rPr lang="en-US" sz="2260" dirty="0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 </a:t>
            </a:r>
            <a:r>
              <a:rPr lang="en-US" sz="2260" dirty="0" err="1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mimo</a:t>
            </a:r>
            <a:r>
              <a:rPr lang="en-US" sz="2260" dirty="0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 </a:t>
            </a:r>
            <a:r>
              <a:rPr lang="en-US" sz="2260" dirty="0" err="1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oficjalnych</a:t>
            </a:r>
            <a:r>
              <a:rPr lang="en-US" sz="2260" dirty="0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 </a:t>
            </a:r>
            <a:r>
              <a:rPr lang="en-US" sz="2260" dirty="0" err="1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deklaracji</a:t>
            </a:r>
            <a:r>
              <a:rPr lang="en-US" sz="2260" dirty="0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 </a:t>
            </a:r>
            <a:r>
              <a:rPr lang="en-US" sz="2260" dirty="0" err="1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poparcia</a:t>
            </a:r>
            <a:r>
              <a:rPr lang="en-US" sz="2260" dirty="0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, </a:t>
            </a:r>
            <a:r>
              <a:rPr lang="en-US" sz="2260" dirty="0" err="1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drobni</a:t>
            </a:r>
            <a:r>
              <a:rPr lang="en-US" sz="2260" dirty="0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 </a:t>
            </a:r>
            <a:r>
              <a:rPr lang="en-US" sz="2260" dirty="0" err="1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przedsiębiorcy</a:t>
            </a:r>
            <a:r>
              <a:rPr lang="en-US" sz="2260" dirty="0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 </a:t>
            </a:r>
            <a:r>
              <a:rPr lang="en-US" sz="2260" dirty="0" err="1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byli</a:t>
            </a:r>
            <a:r>
              <a:rPr lang="en-US" sz="2260" dirty="0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 </a:t>
            </a:r>
            <a:r>
              <a:rPr lang="en-US" sz="2260" dirty="0" err="1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często</a:t>
            </a:r>
            <a:r>
              <a:rPr lang="en-US" sz="2260" dirty="0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 </a:t>
            </a:r>
            <a:r>
              <a:rPr lang="en-US" sz="2260" dirty="0" err="1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traktowani</a:t>
            </a:r>
            <a:r>
              <a:rPr lang="en-US" sz="2260" dirty="0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 </a:t>
            </a:r>
            <a:r>
              <a:rPr lang="en-US" sz="2260" dirty="0" err="1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jako</a:t>
            </a:r>
            <a:r>
              <a:rPr lang="en-US" sz="2260" dirty="0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 "</a:t>
            </a:r>
            <a:r>
              <a:rPr lang="en-US" sz="2260" dirty="0" err="1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pasożyty</a:t>
            </a:r>
            <a:r>
              <a:rPr lang="en-US" sz="2260" dirty="0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 </a:t>
            </a:r>
            <a:r>
              <a:rPr lang="en-US" sz="2260" dirty="0" err="1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społeczne</a:t>
            </a:r>
            <a:r>
              <a:rPr lang="en-US" sz="2260" dirty="0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" </a:t>
            </a:r>
            <a:br>
              <a:rPr lang="pl-PL" sz="2260" dirty="0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</a:br>
            <a:r>
              <a:rPr lang="en-US" sz="2260" dirty="0" err="1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i</a:t>
            </a:r>
            <a:r>
              <a:rPr lang="en-US" sz="2260" dirty="0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 </a:t>
            </a:r>
            <a:r>
              <a:rPr lang="en-US" sz="2260" dirty="0" err="1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napotykali</a:t>
            </a:r>
            <a:r>
              <a:rPr lang="en-US" sz="2260" dirty="0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 </a:t>
            </a:r>
            <a:r>
              <a:rPr lang="en-US" sz="2260" dirty="0" err="1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liczne</a:t>
            </a:r>
            <a:r>
              <a:rPr lang="en-US" sz="2260" dirty="0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 </a:t>
            </a:r>
            <a:r>
              <a:rPr lang="en-US" sz="2260" dirty="0" err="1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przeszkody</a:t>
            </a:r>
            <a:r>
              <a:rPr lang="en-US" sz="2260" dirty="0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 ze </a:t>
            </a:r>
            <a:r>
              <a:rPr lang="en-US" sz="2260" dirty="0" err="1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strony</a:t>
            </a:r>
            <a:r>
              <a:rPr lang="en-US" sz="2260" dirty="0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 </a:t>
            </a:r>
            <a:r>
              <a:rPr lang="en-US" sz="2260" dirty="0" err="1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państwa</a:t>
            </a:r>
            <a:r>
              <a:rPr lang="en-US" sz="2260" dirty="0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. Projekt </a:t>
            </a:r>
            <a:r>
              <a:rPr lang="en-US" sz="2260" dirty="0" err="1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prezentuje</a:t>
            </a:r>
            <a:r>
              <a:rPr lang="en-US" sz="2260" dirty="0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 </a:t>
            </a:r>
            <a:r>
              <a:rPr lang="en-US" sz="2260" dirty="0" err="1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konkretne</a:t>
            </a:r>
            <a:r>
              <a:rPr lang="en-US" sz="2260" dirty="0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 </a:t>
            </a:r>
            <a:r>
              <a:rPr lang="en-US" sz="2260" dirty="0" err="1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historie</a:t>
            </a:r>
            <a:r>
              <a:rPr lang="en-US" sz="2260" dirty="0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 </a:t>
            </a:r>
            <a:r>
              <a:rPr lang="en-US" sz="2260" dirty="0" err="1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mikroprzedsiębiorców</a:t>
            </a:r>
            <a:r>
              <a:rPr lang="en-US" sz="2260" dirty="0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, </a:t>
            </a:r>
            <a:r>
              <a:rPr lang="en-US" sz="2260" dirty="0" err="1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podkreślając</a:t>
            </a:r>
            <a:r>
              <a:rPr lang="en-US" sz="2260" dirty="0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 ich </a:t>
            </a:r>
            <a:r>
              <a:rPr lang="en-US" sz="2260" dirty="0" err="1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kluczową</a:t>
            </a:r>
            <a:r>
              <a:rPr lang="en-US" sz="2260" dirty="0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 </a:t>
            </a:r>
            <a:r>
              <a:rPr lang="en-US" sz="2260" dirty="0" err="1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rolę</a:t>
            </a:r>
            <a:r>
              <a:rPr lang="en-US" sz="2260" dirty="0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 w </a:t>
            </a:r>
            <a:r>
              <a:rPr lang="en-US" sz="2260" dirty="0" err="1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polskiej</a:t>
            </a:r>
            <a:r>
              <a:rPr lang="en-US" sz="2260" dirty="0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 </a:t>
            </a:r>
            <a:r>
              <a:rPr lang="en-US" sz="2260" dirty="0" err="1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gospodarce</a:t>
            </a:r>
            <a:r>
              <a:rPr lang="en-US" sz="2260" dirty="0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 </a:t>
            </a:r>
            <a:r>
              <a:rPr lang="en-US" sz="2260" dirty="0" err="1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i</a:t>
            </a:r>
            <a:r>
              <a:rPr lang="en-US" sz="2260" dirty="0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 </a:t>
            </a:r>
            <a:r>
              <a:rPr lang="en-US" sz="2260" dirty="0" err="1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zwracając</a:t>
            </a:r>
            <a:r>
              <a:rPr lang="en-US" sz="2260" dirty="0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 </a:t>
            </a:r>
            <a:r>
              <a:rPr lang="en-US" sz="2260" dirty="0" err="1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uwagę</a:t>
            </a:r>
            <a:r>
              <a:rPr lang="en-US" sz="2260" dirty="0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 </a:t>
            </a:r>
            <a:r>
              <a:rPr lang="en-US" sz="2260" dirty="0" err="1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na</a:t>
            </a:r>
            <a:r>
              <a:rPr lang="en-US" sz="2260" dirty="0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 </a:t>
            </a:r>
            <a:r>
              <a:rPr lang="en-US" sz="2260" dirty="0" err="1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bariery</a:t>
            </a:r>
            <a:r>
              <a:rPr lang="en-US" sz="2260" dirty="0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, z </a:t>
            </a:r>
            <a:r>
              <a:rPr lang="en-US" sz="2260" dirty="0" err="1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jakimi</a:t>
            </a:r>
            <a:r>
              <a:rPr lang="en-US" sz="2260" dirty="0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 </a:t>
            </a:r>
            <a:r>
              <a:rPr lang="en-US" sz="2260" dirty="0" err="1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się</a:t>
            </a:r>
            <a:r>
              <a:rPr lang="en-US" sz="2260" dirty="0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 </a:t>
            </a:r>
            <a:r>
              <a:rPr lang="en-US" sz="2260" dirty="0" err="1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spotykali</a:t>
            </a:r>
            <a:r>
              <a:rPr lang="en-US" sz="2260" dirty="0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 - od </a:t>
            </a:r>
            <a:r>
              <a:rPr lang="en-US" sz="2260" dirty="0" err="1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braku</a:t>
            </a:r>
            <a:r>
              <a:rPr lang="en-US" sz="2260" dirty="0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 </a:t>
            </a:r>
            <a:r>
              <a:rPr lang="en-US" sz="2260" dirty="0" err="1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równych</a:t>
            </a:r>
            <a:r>
              <a:rPr lang="en-US" sz="2260" dirty="0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 </a:t>
            </a:r>
            <a:r>
              <a:rPr lang="en-US" sz="2260" dirty="0" err="1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praw</a:t>
            </a:r>
            <a:r>
              <a:rPr lang="en-US" sz="2260" dirty="0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, </a:t>
            </a:r>
            <a:r>
              <a:rPr lang="en-US" sz="2260" dirty="0" err="1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przez</a:t>
            </a:r>
            <a:r>
              <a:rPr lang="en-US" sz="2260" dirty="0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 </a:t>
            </a:r>
            <a:r>
              <a:rPr lang="en-US" sz="2260" dirty="0" err="1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niestabilność</a:t>
            </a:r>
            <a:r>
              <a:rPr lang="en-US" sz="2260" dirty="0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 </a:t>
            </a:r>
            <a:r>
              <a:rPr lang="en-US" sz="2260" dirty="0" err="1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przepisów</a:t>
            </a:r>
            <a:r>
              <a:rPr lang="en-US" sz="2260" dirty="0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, po </a:t>
            </a:r>
            <a:r>
              <a:rPr lang="en-US" sz="2260" dirty="0" err="1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pełną</a:t>
            </a:r>
            <a:r>
              <a:rPr lang="en-US" sz="2260" dirty="0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 </a:t>
            </a:r>
            <a:r>
              <a:rPr lang="en-US" sz="2260" dirty="0" err="1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odpowiedzialność</a:t>
            </a:r>
            <a:r>
              <a:rPr lang="en-US" sz="2260" dirty="0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 </a:t>
            </a:r>
            <a:r>
              <a:rPr lang="en-US" sz="2260" dirty="0" err="1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osobistą</a:t>
            </a:r>
            <a:r>
              <a:rPr lang="en-US" sz="2260" dirty="0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. Celem </a:t>
            </a:r>
            <a:r>
              <a:rPr lang="en-US" sz="2260" dirty="0" err="1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wystawy</a:t>
            </a:r>
            <a:r>
              <a:rPr lang="en-US" sz="2260" dirty="0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 jest </a:t>
            </a:r>
            <a:r>
              <a:rPr lang="en-US" sz="2260" dirty="0" err="1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nie</a:t>
            </a:r>
            <a:r>
              <a:rPr lang="en-US" sz="2260" dirty="0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 </a:t>
            </a:r>
            <a:r>
              <a:rPr lang="en-US" sz="2260" dirty="0" err="1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tylko</a:t>
            </a:r>
            <a:r>
              <a:rPr lang="en-US" sz="2260" dirty="0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 </a:t>
            </a:r>
            <a:r>
              <a:rPr lang="en-US" sz="2260" dirty="0" err="1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dokumentacja</a:t>
            </a:r>
            <a:r>
              <a:rPr lang="en-US" sz="2260" dirty="0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 </a:t>
            </a:r>
            <a:r>
              <a:rPr lang="en-US" sz="2260" dirty="0" err="1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historyczna</a:t>
            </a:r>
            <a:r>
              <a:rPr lang="en-US" sz="2260" dirty="0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, ale </a:t>
            </a:r>
            <a:r>
              <a:rPr lang="en-US" sz="2260" dirty="0" err="1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także</a:t>
            </a:r>
            <a:r>
              <a:rPr lang="en-US" sz="2260" dirty="0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 </a:t>
            </a:r>
            <a:r>
              <a:rPr lang="en-US" sz="2260" dirty="0" err="1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zmiana</a:t>
            </a:r>
            <a:r>
              <a:rPr lang="en-US" sz="2260" dirty="0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 </a:t>
            </a:r>
            <a:r>
              <a:rPr lang="en-US" sz="2260" dirty="0" err="1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postrzegania</a:t>
            </a:r>
            <a:r>
              <a:rPr lang="en-US" sz="2260" dirty="0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 </a:t>
            </a:r>
            <a:r>
              <a:rPr lang="en-US" sz="2260" dirty="0" err="1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mikroprzedsiębiorczości</a:t>
            </a:r>
            <a:r>
              <a:rPr lang="en-US" sz="2260" dirty="0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, </a:t>
            </a:r>
            <a:r>
              <a:rPr lang="en-US" sz="2260" dirty="0" err="1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pokazanie</a:t>
            </a:r>
            <a:r>
              <a:rPr lang="en-US" sz="2260" dirty="0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 </a:t>
            </a:r>
            <a:r>
              <a:rPr lang="en-US" sz="2260" dirty="0" err="1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jej</a:t>
            </a:r>
            <a:r>
              <a:rPr lang="en-US" sz="2260" dirty="0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 </a:t>
            </a:r>
            <a:r>
              <a:rPr lang="en-US" sz="2260" dirty="0" err="1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znaczenia</a:t>
            </a:r>
            <a:r>
              <a:rPr lang="en-US" sz="2260" dirty="0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 </a:t>
            </a:r>
            <a:r>
              <a:rPr lang="en-US" sz="2260" dirty="0" err="1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dla</a:t>
            </a:r>
            <a:r>
              <a:rPr lang="en-US" sz="2260" dirty="0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 </a:t>
            </a:r>
            <a:r>
              <a:rPr lang="en-US" sz="2260" dirty="0" err="1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rozwoju</a:t>
            </a:r>
            <a:r>
              <a:rPr lang="en-US" sz="2260" dirty="0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 </a:t>
            </a:r>
            <a:r>
              <a:rPr lang="en-US" sz="2260" dirty="0" err="1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ekonomicznego</a:t>
            </a:r>
            <a:r>
              <a:rPr lang="en-US" sz="2260" dirty="0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 Polski </a:t>
            </a:r>
            <a:r>
              <a:rPr lang="en-US" sz="2260" dirty="0" err="1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oraz</a:t>
            </a:r>
            <a:r>
              <a:rPr lang="en-US" sz="2260" dirty="0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 </a:t>
            </a:r>
            <a:r>
              <a:rPr lang="en-US" sz="2260" dirty="0" err="1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oddanie</a:t>
            </a:r>
            <a:r>
              <a:rPr lang="en-US" sz="2260" dirty="0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 </a:t>
            </a:r>
            <a:r>
              <a:rPr lang="en-US" sz="2260" dirty="0" err="1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hołdu</a:t>
            </a:r>
            <a:r>
              <a:rPr lang="en-US" sz="2260" dirty="0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 </a:t>
            </a:r>
            <a:r>
              <a:rPr lang="en-US" sz="2260" dirty="0" err="1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tym</a:t>
            </a:r>
            <a:r>
              <a:rPr lang="en-US" sz="2260" dirty="0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, </a:t>
            </a:r>
            <a:r>
              <a:rPr lang="en-US" sz="2260" dirty="0" err="1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którzy</a:t>
            </a:r>
            <a:r>
              <a:rPr lang="en-US" sz="2260" dirty="0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 </a:t>
            </a:r>
            <a:r>
              <a:rPr lang="en-US" sz="2260" dirty="0" err="1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mimo</a:t>
            </a:r>
            <a:r>
              <a:rPr lang="en-US" sz="2260" dirty="0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 </a:t>
            </a:r>
            <a:r>
              <a:rPr lang="en-US" sz="2260" dirty="0" err="1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trudnych</a:t>
            </a:r>
            <a:r>
              <a:rPr lang="en-US" sz="2260" dirty="0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 </a:t>
            </a:r>
            <a:r>
              <a:rPr lang="en-US" sz="2260" dirty="0" err="1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warunków</a:t>
            </a:r>
            <a:r>
              <a:rPr lang="en-US" sz="2260" dirty="0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 </a:t>
            </a:r>
            <a:r>
              <a:rPr lang="en-US" sz="2260" dirty="0" err="1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tworzyli</a:t>
            </a:r>
            <a:r>
              <a:rPr lang="en-US" sz="2260" dirty="0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 </a:t>
            </a:r>
            <a:r>
              <a:rPr lang="en-US" sz="2260" dirty="0" err="1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fundamenty</a:t>
            </a:r>
            <a:r>
              <a:rPr lang="en-US" sz="2260" dirty="0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 </a:t>
            </a:r>
            <a:r>
              <a:rPr lang="en-US" sz="2260" dirty="0" err="1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wolnego</a:t>
            </a:r>
            <a:r>
              <a:rPr lang="en-US" sz="2260" dirty="0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 </a:t>
            </a:r>
            <a:r>
              <a:rPr lang="en-US" sz="2260" dirty="0" err="1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rynku</a:t>
            </a:r>
            <a:r>
              <a:rPr lang="en-US" sz="2260" dirty="0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.</a:t>
            </a:r>
          </a:p>
        </p:txBody>
      </p:sp>
      <p:sp>
        <p:nvSpPr>
          <p:cNvPr id="4" name="Freeform 4"/>
          <p:cNvSpPr/>
          <p:nvPr/>
        </p:nvSpPr>
        <p:spPr>
          <a:xfrm>
            <a:off x="15030467" y="1281437"/>
            <a:ext cx="1114417" cy="1114417"/>
          </a:xfrm>
          <a:custGeom>
            <a:avLst/>
            <a:gdLst/>
            <a:ahLst/>
            <a:cxnLst/>
            <a:rect l="l" t="t" r="r" b="b"/>
            <a:pathLst>
              <a:path w="1114417" h="1114417">
                <a:moveTo>
                  <a:pt x="0" y="0"/>
                </a:moveTo>
                <a:lnTo>
                  <a:pt x="1114416" y="0"/>
                </a:lnTo>
                <a:lnTo>
                  <a:pt x="1114416" y="1114417"/>
                </a:lnTo>
                <a:lnTo>
                  <a:pt x="0" y="11144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048280" y="1281437"/>
            <a:ext cx="1114417" cy="1114417"/>
          </a:xfrm>
          <a:custGeom>
            <a:avLst/>
            <a:gdLst/>
            <a:ahLst/>
            <a:cxnLst/>
            <a:rect l="l" t="t" r="r" b="b"/>
            <a:pathLst>
              <a:path w="1114417" h="1114417">
                <a:moveTo>
                  <a:pt x="0" y="0"/>
                </a:moveTo>
                <a:lnTo>
                  <a:pt x="1114417" y="0"/>
                </a:lnTo>
                <a:lnTo>
                  <a:pt x="1114417" y="1114417"/>
                </a:lnTo>
                <a:lnTo>
                  <a:pt x="0" y="11144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751862" y="2176788"/>
            <a:ext cx="557208" cy="557208"/>
          </a:xfrm>
          <a:custGeom>
            <a:avLst/>
            <a:gdLst/>
            <a:ahLst/>
            <a:cxnLst/>
            <a:rect l="l" t="t" r="r" b="b"/>
            <a:pathLst>
              <a:path w="557208" h="557208">
                <a:moveTo>
                  <a:pt x="0" y="0"/>
                </a:moveTo>
                <a:lnTo>
                  <a:pt x="557209" y="0"/>
                </a:lnTo>
                <a:lnTo>
                  <a:pt x="557209" y="557208"/>
                </a:lnTo>
                <a:lnTo>
                  <a:pt x="0" y="5572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884092" y="2216150"/>
            <a:ext cx="557208" cy="557208"/>
          </a:xfrm>
          <a:custGeom>
            <a:avLst/>
            <a:gdLst/>
            <a:ahLst/>
            <a:cxnLst/>
            <a:rect l="l" t="t" r="r" b="b"/>
            <a:pathLst>
              <a:path w="557208" h="557208">
                <a:moveTo>
                  <a:pt x="0" y="0"/>
                </a:moveTo>
                <a:lnTo>
                  <a:pt x="557209" y="0"/>
                </a:lnTo>
                <a:lnTo>
                  <a:pt x="557209" y="557208"/>
                </a:lnTo>
                <a:lnTo>
                  <a:pt x="0" y="5572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90517" y="9073138"/>
            <a:ext cx="6867685" cy="936502"/>
          </a:xfrm>
          <a:custGeom>
            <a:avLst/>
            <a:gdLst/>
            <a:ahLst/>
            <a:cxnLst/>
            <a:rect l="l" t="t" r="r" b="b"/>
            <a:pathLst>
              <a:path w="6867685" h="936502">
                <a:moveTo>
                  <a:pt x="0" y="0"/>
                </a:moveTo>
                <a:lnTo>
                  <a:pt x="6867685" y="0"/>
                </a:lnTo>
                <a:lnTo>
                  <a:pt x="6867685" y="936502"/>
                </a:lnTo>
                <a:lnTo>
                  <a:pt x="0" y="9365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581345" y="9148863"/>
            <a:ext cx="3127077" cy="785051"/>
          </a:xfrm>
          <a:custGeom>
            <a:avLst/>
            <a:gdLst/>
            <a:ahLst/>
            <a:cxnLst/>
            <a:rect l="l" t="t" r="r" b="b"/>
            <a:pathLst>
              <a:path w="3127077" h="785051">
                <a:moveTo>
                  <a:pt x="0" y="0"/>
                </a:moveTo>
                <a:lnTo>
                  <a:pt x="3127077" y="0"/>
                </a:lnTo>
                <a:lnTo>
                  <a:pt x="3127077" y="785052"/>
                </a:lnTo>
                <a:lnTo>
                  <a:pt x="0" y="78505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227990">
            <a:off x="9613770" y="3498743"/>
            <a:ext cx="14827617" cy="14692820"/>
          </a:xfrm>
          <a:custGeom>
            <a:avLst/>
            <a:gdLst/>
            <a:ahLst/>
            <a:cxnLst/>
            <a:rect l="l" t="t" r="r" b="b"/>
            <a:pathLst>
              <a:path w="14827617" h="14692820">
                <a:moveTo>
                  <a:pt x="0" y="0"/>
                </a:moveTo>
                <a:lnTo>
                  <a:pt x="14827616" y="0"/>
                </a:lnTo>
                <a:lnTo>
                  <a:pt x="14827616" y="14692820"/>
                </a:lnTo>
                <a:lnTo>
                  <a:pt x="0" y="146928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020228" y="-228756"/>
            <a:ext cx="5388429" cy="4114800"/>
          </a:xfrm>
          <a:custGeom>
            <a:avLst/>
            <a:gdLst/>
            <a:ahLst/>
            <a:cxnLst/>
            <a:rect l="l" t="t" r="r" b="b"/>
            <a:pathLst>
              <a:path w="5388429" h="4114800">
                <a:moveTo>
                  <a:pt x="0" y="0"/>
                </a:moveTo>
                <a:lnTo>
                  <a:pt x="5388428" y="0"/>
                </a:lnTo>
                <a:lnTo>
                  <a:pt x="53884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AutoShape 4"/>
          <p:cNvSpPr/>
          <p:nvPr/>
        </p:nvSpPr>
        <p:spPr>
          <a:xfrm flipV="1">
            <a:off x="1071562" y="3479380"/>
            <a:ext cx="0" cy="908450"/>
          </a:xfrm>
          <a:prstGeom prst="line">
            <a:avLst/>
          </a:prstGeom>
          <a:ln w="85725" cap="rnd">
            <a:solidFill>
              <a:srgbClr val="A69C8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 flipV="1">
            <a:off x="1093949" y="4792616"/>
            <a:ext cx="0" cy="908450"/>
          </a:xfrm>
          <a:prstGeom prst="line">
            <a:avLst/>
          </a:prstGeom>
          <a:ln w="85725" cap="rnd">
            <a:solidFill>
              <a:srgbClr val="A69C8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flipH="1" flipV="1">
            <a:off x="1071562" y="6101116"/>
            <a:ext cx="6" cy="1382893"/>
          </a:xfrm>
          <a:prstGeom prst="line">
            <a:avLst/>
          </a:prstGeom>
          <a:ln w="85725" cap="rnd">
            <a:solidFill>
              <a:srgbClr val="A69C8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 flipH="1" flipV="1">
            <a:off x="1093949" y="7884059"/>
            <a:ext cx="0" cy="1816049"/>
          </a:xfrm>
          <a:prstGeom prst="line">
            <a:avLst/>
          </a:prstGeom>
          <a:ln w="85725" cap="rnd">
            <a:solidFill>
              <a:srgbClr val="A69C8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Freeform 8"/>
          <p:cNvSpPr/>
          <p:nvPr/>
        </p:nvSpPr>
        <p:spPr>
          <a:xfrm>
            <a:off x="13534321" y="3369628"/>
            <a:ext cx="2832233" cy="4025137"/>
          </a:xfrm>
          <a:custGeom>
            <a:avLst/>
            <a:gdLst/>
            <a:ahLst/>
            <a:cxnLst/>
            <a:rect l="l" t="t" r="r" b="b"/>
            <a:pathLst>
              <a:path w="2832233" h="4025137">
                <a:moveTo>
                  <a:pt x="0" y="0"/>
                </a:moveTo>
                <a:lnTo>
                  <a:pt x="2832233" y="0"/>
                </a:lnTo>
                <a:lnTo>
                  <a:pt x="2832233" y="4025137"/>
                </a:lnTo>
                <a:lnTo>
                  <a:pt x="0" y="40251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3747267" y="3536782"/>
            <a:ext cx="2406341" cy="3660436"/>
            <a:chOff x="0" y="0"/>
            <a:chExt cx="12559792" cy="1910548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559792" cy="19105485"/>
            </a:xfrm>
            <a:custGeom>
              <a:avLst/>
              <a:gdLst/>
              <a:ahLst/>
              <a:cxnLst/>
              <a:rect l="l" t="t" r="r" b="b"/>
              <a:pathLst>
                <a:path w="12559792" h="19105485">
                  <a:moveTo>
                    <a:pt x="12559792" y="320025"/>
                  </a:moveTo>
                  <a:lnTo>
                    <a:pt x="12559792" y="18785460"/>
                  </a:lnTo>
                  <a:cubicBezTo>
                    <a:pt x="12559792" y="18962274"/>
                    <a:pt x="12425007" y="19105485"/>
                    <a:pt x="12258598" y="19105485"/>
                  </a:cubicBezTo>
                  <a:lnTo>
                    <a:pt x="301194" y="19105485"/>
                  </a:lnTo>
                  <a:cubicBezTo>
                    <a:pt x="134784" y="19105485"/>
                    <a:pt x="0" y="18962274"/>
                    <a:pt x="0" y="18785460"/>
                  </a:cubicBezTo>
                  <a:lnTo>
                    <a:pt x="0" y="320025"/>
                  </a:lnTo>
                  <a:cubicBezTo>
                    <a:pt x="0" y="143211"/>
                    <a:pt x="134784" y="0"/>
                    <a:pt x="301194" y="0"/>
                  </a:cubicBezTo>
                  <a:lnTo>
                    <a:pt x="12258598" y="0"/>
                  </a:lnTo>
                  <a:cubicBezTo>
                    <a:pt x="12425007" y="0"/>
                    <a:pt x="12559792" y="143211"/>
                    <a:pt x="12559792" y="320025"/>
                  </a:cubicBezTo>
                  <a:close/>
                </a:path>
              </a:pathLst>
            </a:custGeom>
            <a:blipFill>
              <a:blip r:embed="rId8"/>
              <a:stretch>
                <a:fillRect l="-107586" r="-126326" b="-46249"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>
            <a:off x="14827351" y="6328023"/>
            <a:ext cx="1326257" cy="3958977"/>
          </a:xfrm>
          <a:custGeom>
            <a:avLst/>
            <a:gdLst/>
            <a:ahLst/>
            <a:cxnLst/>
            <a:rect l="l" t="t" r="r" b="b"/>
            <a:pathLst>
              <a:path w="1326257" h="3958977">
                <a:moveTo>
                  <a:pt x="0" y="0"/>
                </a:moveTo>
                <a:lnTo>
                  <a:pt x="1326257" y="0"/>
                </a:lnTo>
                <a:lnTo>
                  <a:pt x="1326257" y="3958977"/>
                </a:lnTo>
                <a:lnTo>
                  <a:pt x="0" y="395897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295020" y="186054"/>
            <a:ext cx="6867685" cy="936502"/>
          </a:xfrm>
          <a:custGeom>
            <a:avLst/>
            <a:gdLst/>
            <a:ahLst/>
            <a:cxnLst/>
            <a:rect l="l" t="t" r="r" b="b"/>
            <a:pathLst>
              <a:path w="6867685" h="936502">
                <a:moveTo>
                  <a:pt x="0" y="0"/>
                </a:moveTo>
                <a:lnTo>
                  <a:pt x="6867685" y="0"/>
                </a:lnTo>
                <a:lnTo>
                  <a:pt x="6867685" y="936502"/>
                </a:lnTo>
                <a:lnTo>
                  <a:pt x="0" y="93650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035628" y="1370162"/>
            <a:ext cx="3127077" cy="785051"/>
          </a:xfrm>
          <a:custGeom>
            <a:avLst/>
            <a:gdLst/>
            <a:ahLst/>
            <a:cxnLst/>
            <a:rect l="l" t="t" r="r" b="b"/>
            <a:pathLst>
              <a:path w="3127077" h="785051">
                <a:moveTo>
                  <a:pt x="0" y="0"/>
                </a:moveTo>
                <a:lnTo>
                  <a:pt x="3127077" y="0"/>
                </a:lnTo>
                <a:lnTo>
                  <a:pt x="3127077" y="785051"/>
                </a:lnTo>
                <a:lnTo>
                  <a:pt x="0" y="78505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093949" y="1000125"/>
            <a:ext cx="6067528" cy="19168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21"/>
              </a:lnSpc>
            </a:pPr>
            <a:r>
              <a:rPr lang="en-US" sz="6366">
                <a:solidFill>
                  <a:srgbClr val="695C4A"/>
                </a:solidFill>
                <a:latin typeface="Brasika"/>
                <a:ea typeface="Brasika"/>
                <a:cs typeface="Brasika"/>
                <a:sym typeface="Brasika"/>
              </a:rPr>
              <a:t>Lokalna wystawa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07866" y="6025634"/>
            <a:ext cx="6205143" cy="14590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20"/>
              </a:lnSpc>
              <a:spcBef>
                <a:spcPct val="0"/>
              </a:spcBef>
            </a:pPr>
            <a:r>
              <a:rPr lang="en-US" sz="4228" b="1">
                <a:solidFill>
                  <a:srgbClr val="695C4A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KOMISARZ WYSTAWY?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62264" y="3490974"/>
            <a:ext cx="2011873" cy="713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20"/>
              </a:lnSpc>
              <a:spcBef>
                <a:spcPct val="0"/>
              </a:spcBef>
            </a:pPr>
            <a:r>
              <a:rPr lang="en-US" sz="4228" b="1">
                <a:solidFill>
                  <a:srgbClr val="695C4A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GDZIE?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106510" y="3403180"/>
            <a:ext cx="4747953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827564"/>
                </a:solidFill>
                <a:latin typeface="Livvic Bold"/>
                <a:ea typeface="Livvic Bold"/>
                <a:cs typeface="Livvic Bold"/>
                <a:sym typeface="Livvic Bold"/>
              </a:rPr>
              <a:t>Kozienice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62264" y="4776413"/>
            <a:ext cx="2011873" cy="713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20"/>
              </a:lnSpc>
              <a:spcBef>
                <a:spcPct val="0"/>
              </a:spcBef>
            </a:pPr>
            <a:r>
              <a:rPr lang="en-US" sz="4228" b="1">
                <a:solidFill>
                  <a:srgbClr val="695C4A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KIEDY?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62264" y="7872698"/>
            <a:ext cx="8622781" cy="14590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20"/>
              </a:lnSpc>
            </a:pPr>
            <a:r>
              <a:rPr lang="en-US" sz="4228" b="1">
                <a:solidFill>
                  <a:srgbClr val="695C4A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ILE OSÓB </a:t>
            </a:r>
          </a:p>
          <a:p>
            <a:pPr algn="l">
              <a:lnSpc>
                <a:spcPts val="5920"/>
              </a:lnSpc>
              <a:spcBef>
                <a:spcPct val="0"/>
              </a:spcBef>
            </a:pPr>
            <a:r>
              <a:rPr lang="en-US" sz="4228" b="1">
                <a:solidFill>
                  <a:srgbClr val="695C4A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ODWIEDZAJĄCYCH?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106510" y="8262519"/>
            <a:ext cx="2725515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827564"/>
                </a:solidFill>
                <a:latin typeface="Livvic Bold"/>
                <a:ea typeface="Livvic Bold"/>
                <a:cs typeface="Livvic Bold"/>
                <a:sym typeface="Livvic Bold"/>
              </a:rPr>
              <a:t>800 osób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106510" y="6415455"/>
            <a:ext cx="4274616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827564"/>
                </a:solidFill>
                <a:latin typeface="Livvic Bold"/>
                <a:ea typeface="Livvic Bold"/>
                <a:cs typeface="Livvic Bold"/>
                <a:sym typeface="Livvic Bold"/>
              </a:rPr>
              <a:t>Piotr Kutkowski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106510" y="4793657"/>
            <a:ext cx="4747953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827564"/>
                </a:solidFill>
                <a:latin typeface="Livvic Bold"/>
                <a:ea typeface="Livvic Bold"/>
                <a:cs typeface="Livvic Bold"/>
                <a:sym typeface="Livvic Bold"/>
              </a:rPr>
              <a:t>07.11 - 22.11.2024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3534321" y="7398283"/>
            <a:ext cx="1237898" cy="269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410"/>
              </a:lnSpc>
            </a:pPr>
            <a:r>
              <a:rPr lang="en-US" sz="1217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fot. P. Kutkowski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852131">
            <a:off x="-9228058" y="477126"/>
            <a:ext cx="18930865" cy="18758766"/>
          </a:xfrm>
          <a:custGeom>
            <a:avLst/>
            <a:gdLst/>
            <a:ahLst/>
            <a:cxnLst/>
            <a:rect l="l" t="t" r="r" b="b"/>
            <a:pathLst>
              <a:path w="18930865" h="18758766">
                <a:moveTo>
                  <a:pt x="0" y="0"/>
                </a:moveTo>
                <a:lnTo>
                  <a:pt x="18930865" y="0"/>
                </a:lnTo>
                <a:lnTo>
                  <a:pt x="18930865" y="18758767"/>
                </a:lnTo>
                <a:lnTo>
                  <a:pt x="0" y="187587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839417" y="2256465"/>
            <a:ext cx="1208267" cy="1133574"/>
          </a:xfrm>
          <a:custGeom>
            <a:avLst/>
            <a:gdLst/>
            <a:ahLst/>
            <a:cxnLst/>
            <a:rect l="l" t="t" r="r" b="b"/>
            <a:pathLst>
              <a:path w="1208267" h="1133574">
                <a:moveTo>
                  <a:pt x="0" y="0"/>
                </a:moveTo>
                <a:lnTo>
                  <a:pt x="1208268" y="0"/>
                </a:lnTo>
                <a:lnTo>
                  <a:pt x="1208268" y="1133575"/>
                </a:lnTo>
                <a:lnTo>
                  <a:pt x="0" y="11335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AutoShape 4"/>
          <p:cNvSpPr/>
          <p:nvPr/>
        </p:nvSpPr>
        <p:spPr>
          <a:xfrm>
            <a:off x="1105096" y="3831745"/>
            <a:ext cx="3742032" cy="0"/>
          </a:xfrm>
          <a:prstGeom prst="line">
            <a:avLst/>
          </a:prstGeom>
          <a:ln w="38100" cap="flat">
            <a:solidFill>
              <a:srgbClr val="A69C8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Freeform 5"/>
          <p:cNvSpPr/>
          <p:nvPr/>
        </p:nvSpPr>
        <p:spPr>
          <a:xfrm>
            <a:off x="1068048" y="8790049"/>
            <a:ext cx="6867685" cy="936502"/>
          </a:xfrm>
          <a:custGeom>
            <a:avLst/>
            <a:gdLst/>
            <a:ahLst/>
            <a:cxnLst/>
            <a:rect l="l" t="t" r="r" b="b"/>
            <a:pathLst>
              <a:path w="6867685" h="936502">
                <a:moveTo>
                  <a:pt x="0" y="0"/>
                </a:moveTo>
                <a:lnTo>
                  <a:pt x="6867685" y="0"/>
                </a:lnTo>
                <a:lnTo>
                  <a:pt x="6867685" y="936502"/>
                </a:lnTo>
                <a:lnTo>
                  <a:pt x="0" y="9365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132223" y="8785749"/>
            <a:ext cx="3127077" cy="785051"/>
          </a:xfrm>
          <a:custGeom>
            <a:avLst/>
            <a:gdLst/>
            <a:ahLst/>
            <a:cxnLst/>
            <a:rect l="l" t="t" r="r" b="b"/>
            <a:pathLst>
              <a:path w="3127077" h="785051">
                <a:moveTo>
                  <a:pt x="0" y="0"/>
                </a:moveTo>
                <a:lnTo>
                  <a:pt x="3127077" y="0"/>
                </a:lnTo>
                <a:lnTo>
                  <a:pt x="3127077" y="785051"/>
                </a:lnTo>
                <a:lnTo>
                  <a:pt x="0" y="78505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1733489" y="1676926"/>
            <a:ext cx="5525811" cy="2898840"/>
            <a:chOff x="0" y="0"/>
            <a:chExt cx="6350000" cy="333121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3331210"/>
            </a:xfrm>
            <a:custGeom>
              <a:avLst/>
              <a:gdLst/>
              <a:ahLst/>
              <a:cxnLst/>
              <a:rect l="l" t="t" r="r" b="b"/>
              <a:pathLst>
                <a:path w="6350000" h="3331210">
                  <a:moveTo>
                    <a:pt x="6209030" y="0"/>
                  </a:moveTo>
                  <a:lnTo>
                    <a:pt x="140970" y="0"/>
                  </a:lnTo>
                  <a:cubicBezTo>
                    <a:pt x="63500" y="0"/>
                    <a:pt x="0" y="62230"/>
                    <a:pt x="0" y="138430"/>
                  </a:cubicBezTo>
                  <a:lnTo>
                    <a:pt x="0" y="3192780"/>
                  </a:lnTo>
                  <a:cubicBezTo>
                    <a:pt x="0" y="3268980"/>
                    <a:pt x="63500" y="3331210"/>
                    <a:pt x="140970" y="3331210"/>
                  </a:cubicBezTo>
                  <a:lnTo>
                    <a:pt x="6209030" y="3331210"/>
                  </a:lnTo>
                  <a:cubicBezTo>
                    <a:pt x="6286500" y="3331210"/>
                    <a:pt x="6350000" y="3268980"/>
                    <a:pt x="6350000" y="3192780"/>
                  </a:cubicBezTo>
                  <a:lnTo>
                    <a:pt x="6350000" y="138430"/>
                  </a:lnTo>
                  <a:cubicBezTo>
                    <a:pt x="6350000" y="62230"/>
                    <a:pt x="6286500" y="0"/>
                    <a:pt x="6209030" y="0"/>
                  </a:cubicBezTo>
                  <a:close/>
                </a:path>
              </a:pathLst>
            </a:custGeom>
            <a:blipFill>
              <a:blip r:embed="rId9"/>
              <a:stretch>
                <a:fillRect t="-13540" b="-13540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11733489" y="5107737"/>
            <a:ext cx="5525811" cy="2898840"/>
            <a:chOff x="0" y="0"/>
            <a:chExt cx="6350000" cy="333121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3331210"/>
            </a:xfrm>
            <a:custGeom>
              <a:avLst/>
              <a:gdLst/>
              <a:ahLst/>
              <a:cxnLst/>
              <a:rect l="l" t="t" r="r" b="b"/>
              <a:pathLst>
                <a:path w="6350000" h="3331210">
                  <a:moveTo>
                    <a:pt x="6209030" y="0"/>
                  </a:moveTo>
                  <a:lnTo>
                    <a:pt x="140970" y="0"/>
                  </a:lnTo>
                  <a:cubicBezTo>
                    <a:pt x="63500" y="0"/>
                    <a:pt x="0" y="62230"/>
                    <a:pt x="0" y="138430"/>
                  </a:cubicBezTo>
                  <a:lnTo>
                    <a:pt x="0" y="3192780"/>
                  </a:lnTo>
                  <a:cubicBezTo>
                    <a:pt x="0" y="3268980"/>
                    <a:pt x="63500" y="3331210"/>
                    <a:pt x="140970" y="3331210"/>
                  </a:cubicBezTo>
                  <a:lnTo>
                    <a:pt x="6209030" y="3331210"/>
                  </a:lnTo>
                  <a:cubicBezTo>
                    <a:pt x="6286500" y="3331210"/>
                    <a:pt x="6350000" y="3268980"/>
                    <a:pt x="6350000" y="3192780"/>
                  </a:cubicBezTo>
                  <a:lnTo>
                    <a:pt x="6350000" y="138430"/>
                  </a:lnTo>
                  <a:cubicBezTo>
                    <a:pt x="6350000" y="62230"/>
                    <a:pt x="6286500" y="0"/>
                    <a:pt x="6209030" y="0"/>
                  </a:cubicBezTo>
                  <a:close/>
                </a:path>
              </a:pathLst>
            </a:custGeom>
            <a:blipFill>
              <a:blip r:embed="rId10"/>
              <a:stretch>
                <a:fillRect t="-13540" b="-13540"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1068048" y="1188032"/>
            <a:ext cx="6089654" cy="2202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86"/>
              </a:lnSpc>
            </a:pPr>
            <a:r>
              <a:rPr lang="en-US" sz="7292">
                <a:solidFill>
                  <a:srgbClr val="695C4A"/>
                </a:solidFill>
                <a:latin typeface="Brasika"/>
                <a:ea typeface="Brasika"/>
                <a:cs typeface="Brasika"/>
                <a:sym typeface="Brasika"/>
              </a:rPr>
              <a:t>Informacje o wystawie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68048" y="3974187"/>
            <a:ext cx="9542739" cy="4467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474"/>
              </a:lnSpc>
            </a:pPr>
            <a:r>
              <a:rPr lang="en-US" sz="2259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Wystawa odbyła się w Zespole Szkół nr 1 imienia Legionów Polskich w Kozienicach w dniach 07.11 - 21.11.2024. Komisarzem wystawy był Piotr Kutkowski. Na wystawie można było zobaczyć m.in. eksponaty z warsztatu szewskiego czy zakładu napełniania wkładów długopisami oraz urządzenie do repasacji pończoch. W Kozienicach odbyły się dwa wernisaże, tego samego dnia. Celem wystawy było wzbudzenie zainteresowania historią polskiej mikro przedsiębiorczości oraz poszerzenie wiedzy na ten temat.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733489" y="4559269"/>
            <a:ext cx="1237898" cy="269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410"/>
              </a:lnSpc>
            </a:pPr>
            <a:r>
              <a:rPr lang="en-US" sz="1217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fot. P. Kutkowski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733489" y="7987527"/>
            <a:ext cx="1237898" cy="269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410"/>
              </a:lnSpc>
            </a:pPr>
            <a:r>
              <a:rPr lang="en-US" sz="1217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fot. P. Kutkowski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H="1">
            <a:off x="0" y="9118283"/>
            <a:ext cx="13049732" cy="0"/>
          </a:xfrm>
          <a:prstGeom prst="line">
            <a:avLst/>
          </a:prstGeom>
          <a:ln w="38100" cap="flat">
            <a:solidFill>
              <a:srgbClr val="82756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 flipH="1">
            <a:off x="7991718" y="1149668"/>
            <a:ext cx="12213701" cy="0"/>
          </a:xfrm>
          <a:prstGeom prst="line">
            <a:avLst/>
          </a:prstGeom>
          <a:ln w="38100" cap="flat">
            <a:solidFill>
              <a:srgbClr val="82756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1260422" y="5588875"/>
            <a:ext cx="0" cy="4698125"/>
          </a:xfrm>
          <a:prstGeom prst="line">
            <a:avLst/>
          </a:prstGeom>
          <a:ln w="38100" cap="flat">
            <a:solidFill>
              <a:srgbClr val="82756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17027578" y="0"/>
            <a:ext cx="0" cy="4698125"/>
          </a:xfrm>
          <a:prstGeom prst="line">
            <a:avLst/>
          </a:prstGeom>
          <a:ln w="38100" cap="flat">
            <a:solidFill>
              <a:srgbClr val="82756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Freeform 6"/>
          <p:cNvSpPr/>
          <p:nvPr/>
        </p:nvSpPr>
        <p:spPr>
          <a:xfrm rot="-8100000">
            <a:off x="13331211" y="6211875"/>
            <a:ext cx="14359719" cy="12767096"/>
          </a:xfrm>
          <a:custGeom>
            <a:avLst/>
            <a:gdLst/>
            <a:ahLst/>
            <a:cxnLst/>
            <a:rect l="l" t="t" r="r" b="b"/>
            <a:pathLst>
              <a:path w="14359719" h="12767096">
                <a:moveTo>
                  <a:pt x="0" y="0"/>
                </a:moveTo>
                <a:lnTo>
                  <a:pt x="14359719" y="0"/>
                </a:lnTo>
                <a:lnTo>
                  <a:pt x="14359719" y="12767096"/>
                </a:lnTo>
                <a:lnTo>
                  <a:pt x="0" y="127670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8100000" flipH="1" flipV="1">
            <a:off x="-9402930" y="-8691971"/>
            <a:ext cx="14359719" cy="12767096"/>
          </a:xfrm>
          <a:custGeom>
            <a:avLst/>
            <a:gdLst/>
            <a:ahLst/>
            <a:cxnLst/>
            <a:rect l="l" t="t" r="r" b="b"/>
            <a:pathLst>
              <a:path w="14359719" h="12767096">
                <a:moveTo>
                  <a:pt x="14359719" y="12767096"/>
                </a:moveTo>
                <a:lnTo>
                  <a:pt x="0" y="12767096"/>
                </a:lnTo>
                <a:lnTo>
                  <a:pt x="0" y="0"/>
                </a:lnTo>
                <a:lnTo>
                  <a:pt x="14359719" y="0"/>
                </a:lnTo>
                <a:lnTo>
                  <a:pt x="14359719" y="12767096"/>
                </a:lnTo>
                <a:close/>
              </a:path>
            </a:pathLst>
          </a:custGeom>
          <a:blipFill>
            <a:blip r:embed="rId2">
              <a:alphaModFix amt="6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89462" y="8847323"/>
            <a:ext cx="541920" cy="541920"/>
          </a:xfrm>
          <a:custGeom>
            <a:avLst/>
            <a:gdLst/>
            <a:ahLst/>
            <a:cxnLst/>
            <a:rect l="l" t="t" r="r" b="b"/>
            <a:pathLst>
              <a:path w="541920" h="541920">
                <a:moveTo>
                  <a:pt x="0" y="0"/>
                </a:moveTo>
                <a:lnTo>
                  <a:pt x="541920" y="0"/>
                </a:lnTo>
                <a:lnTo>
                  <a:pt x="541920" y="541919"/>
                </a:lnTo>
                <a:lnTo>
                  <a:pt x="0" y="5419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756618" y="878708"/>
            <a:ext cx="541920" cy="541920"/>
          </a:xfrm>
          <a:custGeom>
            <a:avLst/>
            <a:gdLst/>
            <a:ahLst/>
            <a:cxnLst/>
            <a:rect l="l" t="t" r="r" b="b"/>
            <a:pathLst>
              <a:path w="541920" h="541920">
                <a:moveTo>
                  <a:pt x="0" y="0"/>
                </a:moveTo>
                <a:lnTo>
                  <a:pt x="541920" y="0"/>
                </a:lnTo>
                <a:lnTo>
                  <a:pt x="541920" y="541919"/>
                </a:lnTo>
                <a:lnTo>
                  <a:pt x="0" y="5419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20794" y="700466"/>
            <a:ext cx="6867685" cy="936502"/>
          </a:xfrm>
          <a:custGeom>
            <a:avLst/>
            <a:gdLst/>
            <a:ahLst/>
            <a:cxnLst/>
            <a:rect l="l" t="t" r="r" b="b"/>
            <a:pathLst>
              <a:path w="6867685" h="936502">
                <a:moveTo>
                  <a:pt x="0" y="0"/>
                </a:moveTo>
                <a:lnTo>
                  <a:pt x="6867685" y="0"/>
                </a:lnTo>
                <a:lnTo>
                  <a:pt x="6867685" y="936503"/>
                </a:lnTo>
                <a:lnTo>
                  <a:pt x="0" y="9365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AutoShape 11"/>
          <p:cNvSpPr/>
          <p:nvPr/>
        </p:nvSpPr>
        <p:spPr>
          <a:xfrm flipH="1">
            <a:off x="0" y="9118283"/>
            <a:ext cx="13617949" cy="0"/>
          </a:xfrm>
          <a:prstGeom prst="line">
            <a:avLst/>
          </a:prstGeom>
          <a:ln w="38100" cap="flat">
            <a:solidFill>
              <a:srgbClr val="82756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Freeform 12"/>
          <p:cNvSpPr/>
          <p:nvPr/>
        </p:nvSpPr>
        <p:spPr>
          <a:xfrm>
            <a:off x="14610714" y="8725757"/>
            <a:ext cx="3127077" cy="785051"/>
          </a:xfrm>
          <a:custGeom>
            <a:avLst/>
            <a:gdLst/>
            <a:ahLst/>
            <a:cxnLst/>
            <a:rect l="l" t="t" r="r" b="b"/>
            <a:pathLst>
              <a:path w="3127077" h="785051">
                <a:moveTo>
                  <a:pt x="0" y="0"/>
                </a:moveTo>
                <a:lnTo>
                  <a:pt x="3127077" y="0"/>
                </a:lnTo>
                <a:lnTo>
                  <a:pt x="3127077" y="785051"/>
                </a:lnTo>
                <a:lnTo>
                  <a:pt x="0" y="78505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2949211" y="1893714"/>
            <a:ext cx="12389578" cy="6499573"/>
            <a:chOff x="0" y="0"/>
            <a:chExt cx="6350000" cy="333121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3331210"/>
            </a:xfrm>
            <a:custGeom>
              <a:avLst/>
              <a:gdLst/>
              <a:ahLst/>
              <a:cxnLst/>
              <a:rect l="l" t="t" r="r" b="b"/>
              <a:pathLst>
                <a:path w="6350000" h="3331210">
                  <a:moveTo>
                    <a:pt x="6209030" y="0"/>
                  </a:moveTo>
                  <a:lnTo>
                    <a:pt x="140970" y="0"/>
                  </a:lnTo>
                  <a:cubicBezTo>
                    <a:pt x="63500" y="0"/>
                    <a:pt x="0" y="62230"/>
                    <a:pt x="0" y="138430"/>
                  </a:cubicBezTo>
                  <a:lnTo>
                    <a:pt x="0" y="3192780"/>
                  </a:lnTo>
                  <a:cubicBezTo>
                    <a:pt x="0" y="3268980"/>
                    <a:pt x="63500" y="3331210"/>
                    <a:pt x="140970" y="3331210"/>
                  </a:cubicBezTo>
                  <a:lnTo>
                    <a:pt x="6209030" y="3331210"/>
                  </a:lnTo>
                  <a:cubicBezTo>
                    <a:pt x="6286500" y="3331210"/>
                    <a:pt x="6350000" y="3268980"/>
                    <a:pt x="6350000" y="3192780"/>
                  </a:cubicBezTo>
                  <a:lnTo>
                    <a:pt x="6350000" y="138430"/>
                  </a:lnTo>
                  <a:cubicBezTo>
                    <a:pt x="6350000" y="62230"/>
                    <a:pt x="6286500" y="0"/>
                    <a:pt x="6209030" y="0"/>
                  </a:cubicBezTo>
                  <a:close/>
                </a:path>
              </a:pathLst>
            </a:custGeom>
            <a:blipFill>
              <a:blip r:embed="rId9"/>
              <a:stretch>
                <a:fillRect t="-13540" b="-13540"/>
              </a:stretch>
            </a:blipFill>
          </p:spPr>
        </p:sp>
      </p:grpSp>
      <p:sp>
        <p:nvSpPr>
          <p:cNvPr id="15" name="TextBox 15"/>
          <p:cNvSpPr txBox="1"/>
          <p:nvPr/>
        </p:nvSpPr>
        <p:spPr>
          <a:xfrm>
            <a:off x="2949211" y="8397701"/>
            <a:ext cx="2033510" cy="449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59"/>
              </a:lnSpc>
            </a:pPr>
            <a:r>
              <a:rPr lang="en-US" sz="1999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fot. P. Kutkowski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H="1">
            <a:off x="0" y="9118283"/>
            <a:ext cx="13049732" cy="0"/>
          </a:xfrm>
          <a:prstGeom prst="line">
            <a:avLst/>
          </a:prstGeom>
          <a:ln w="38100" cap="flat">
            <a:solidFill>
              <a:srgbClr val="82756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 flipH="1">
            <a:off x="7991718" y="1149668"/>
            <a:ext cx="12213701" cy="0"/>
          </a:xfrm>
          <a:prstGeom prst="line">
            <a:avLst/>
          </a:prstGeom>
          <a:ln w="38100" cap="flat">
            <a:solidFill>
              <a:srgbClr val="82756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1260422" y="5588875"/>
            <a:ext cx="0" cy="4698125"/>
          </a:xfrm>
          <a:prstGeom prst="line">
            <a:avLst/>
          </a:prstGeom>
          <a:ln w="38100" cap="flat">
            <a:solidFill>
              <a:srgbClr val="82756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17027578" y="0"/>
            <a:ext cx="0" cy="4698125"/>
          </a:xfrm>
          <a:prstGeom prst="line">
            <a:avLst/>
          </a:prstGeom>
          <a:ln w="38100" cap="flat">
            <a:solidFill>
              <a:srgbClr val="82756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Freeform 6"/>
          <p:cNvSpPr/>
          <p:nvPr/>
        </p:nvSpPr>
        <p:spPr>
          <a:xfrm rot="-8100000">
            <a:off x="13331211" y="6211875"/>
            <a:ext cx="14359719" cy="12767096"/>
          </a:xfrm>
          <a:custGeom>
            <a:avLst/>
            <a:gdLst/>
            <a:ahLst/>
            <a:cxnLst/>
            <a:rect l="l" t="t" r="r" b="b"/>
            <a:pathLst>
              <a:path w="14359719" h="12767096">
                <a:moveTo>
                  <a:pt x="0" y="0"/>
                </a:moveTo>
                <a:lnTo>
                  <a:pt x="14359719" y="0"/>
                </a:lnTo>
                <a:lnTo>
                  <a:pt x="14359719" y="12767096"/>
                </a:lnTo>
                <a:lnTo>
                  <a:pt x="0" y="127670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8100000" flipH="1" flipV="1">
            <a:off x="-9402930" y="-8691971"/>
            <a:ext cx="14359719" cy="12767096"/>
          </a:xfrm>
          <a:custGeom>
            <a:avLst/>
            <a:gdLst/>
            <a:ahLst/>
            <a:cxnLst/>
            <a:rect l="l" t="t" r="r" b="b"/>
            <a:pathLst>
              <a:path w="14359719" h="12767096">
                <a:moveTo>
                  <a:pt x="14359719" y="12767096"/>
                </a:moveTo>
                <a:lnTo>
                  <a:pt x="0" y="12767096"/>
                </a:lnTo>
                <a:lnTo>
                  <a:pt x="0" y="0"/>
                </a:lnTo>
                <a:lnTo>
                  <a:pt x="14359719" y="0"/>
                </a:lnTo>
                <a:lnTo>
                  <a:pt x="14359719" y="12767096"/>
                </a:lnTo>
                <a:close/>
              </a:path>
            </a:pathLst>
          </a:custGeom>
          <a:blipFill>
            <a:blip r:embed="rId2">
              <a:alphaModFix amt="6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89462" y="8847323"/>
            <a:ext cx="541920" cy="541920"/>
          </a:xfrm>
          <a:custGeom>
            <a:avLst/>
            <a:gdLst/>
            <a:ahLst/>
            <a:cxnLst/>
            <a:rect l="l" t="t" r="r" b="b"/>
            <a:pathLst>
              <a:path w="541920" h="541920">
                <a:moveTo>
                  <a:pt x="0" y="0"/>
                </a:moveTo>
                <a:lnTo>
                  <a:pt x="541920" y="0"/>
                </a:lnTo>
                <a:lnTo>
                  <a:pt x="541920" y="541919"/>
                </a:lnTo>
                <a:lnTo>
                  <a:pt x="0" y="5419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756618" y="878708"/>
            <a:ext cx="541920" cy="541920"/>
          </a:xfrm>
          <a:custGeom>
            <a:avLst/>
            <a:gdLst/>
            <a:ahLst/>
            <a:cxnLst/>
            <a:rect l="l" t="t" r="r" b="b"/>
            <a:pathLst>
              <a:path w="541920" h="541920">
                <a:moveTo>
                  <a:pt x="0" y="0"/>
                </a:moveTo>
                <a:lnTo>
                  <a:pt x="541920" y="0"/>
                </a:lnTo>
                <a:lnTo>
                  <a:pt x="541920" y="541919"/>
                </a:lnTo>
                <a:lnTo>
                  <a:pt x="0" y="5419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20794" y="700466"/>
            <a:ext cx="6867685" cy="936502"/>
          </a:xfrm>
          <a:custGeom>
            <a:avLst/>
            <a:gdLst/>
            <a:ahLst/>
            <a:cxnLst/>
            <a:rect l="l" t="t" r="r" b="b"/>
            <a:pathLst>
              <a:path w="6867685" h="936502">
                <a:moveTo>
                  <a:pt x="0" y="0"/>
                </a:moveTo>
                <a:lnTo>
                  <a:pt x="6867685" y="0"/>
                </a:lnTo>
                <a:lnTo>
                  <a:pt x="6867685" y="936503"/>
                </a:lnTo>
                <a:lnTo>
                  <a:pt x="0" y="9365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AutoShape 11"/>
          <p:cNvSpPr/>
          <p:nvPr/>
        </p:nvSpPr>
        <p:spPr>
          <a:xfrm flipH="1">
            <a:off x="0" y="9118283"/>
            <a:ext cx="13617949" cy="0"/>
          </a:xfrm>
          <a:prstGeom prst="line">
            <a:avLst/>
          </a:prstGeom>
          <a:ln w="38100" cap="flat">
            <a:solidFill>
              <a:srgbClr val="82756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Freeform 12"/>
          <p:cNvSpPr/>
          <p:nvPr/>
        </p:nvSpPr>
        <p:spPr>
          <a:xfrm>
            <a:off x="14610714" y="8725757"/>
            <a:ext cx="3127077" cy="785051"/>
          </a:xfrm>
          <a:custGeom>
            <a:avLst/>
            <a:gdLst/>
            <a:ahLst/>
            <a:cxnLst/>
            <a:rect l="l" t="t" r="r" b="b"/>
            <a:pathLst>
              <a:path w="3127077" h="785051">
                <a:moveTo>
                  <a:pt x="0" y="0"/>
                </a:moveTo>
                <a:lnTo>
                  <a:pt x="3127077" y="0"/>
                </a:lnTo>
                <a:lnTo>
                  <a:pt x="3127077" y="785051"/>
                </a:lnTo>
                <a:lnTo>
                  <a:pt x="0" y="78505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7250572" y="2657979"/>
            <a:ext cx="9326880" cy="4892881"/>
            <a:chOff x="0" y="0"/>
            <a:chExt cx="6350000" cy="333121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3331210"/>
            </a:xfrm>
            <a:custGeom>
              <a:avLst/>
              <a:gdLst/>
              <a:ahLst/>
              <a:cxnLst/>
              <a:rect l="l" t="t" r="r" b="b"/>
              <a:pathLst>
                <a:path w="6350000" h="3331210">
                  <a:moveTo>
                    <a:pt x="6209030" y="0"/>
                  </a:moveTo>
                  <a:lnTo>
                    <a:pt x="140970" y="0"/>
                  </a:lnTo>
                  <a:cubicBezTo>
                    <a:pt x="63500" y="0"/>
                    <a:pt x="0" y="62230"/>
                    <a:pt x="0" y="138430"/>
                  </a:cubicBezTo>
                  <a:lnTo>
                    <a:pt x="0" y="3192780"/>
                  </a:lnTo>
                  <a:cubicBezTo>
                    <a:pt x="0" y="3268980"/>
                    <a:pt x="63500" y="3331210"/>
                    <a:pt x="140970" y="3331210"/>
                  </a:cubicBezTo>
                  <a:lnTo>
                    <a:pt x="6209030" y="3331210"/>
                  </a:lnTo>
                  <a:cubicBezTo>
                    <a:pt x="6286500" y="3331210"/>
                    <a:pt x="6350000" y="3268980"/>
                    <a:pt x="6350000" y="3192780"/>
                  </a:cubicBezTo>
                  <a:lnTo>
                    <a:pt x="6350000" y="138430"/>
                  </a:lnTo>
                  <a:cubicBezTo>
                    <a:pt x="6350000" y="62230"/>
                    <a:pt x="6286500" y="0"/>
                    <a:pt x="6209030" y="0"/>
                  </a:cubicBezTo>
                  <a:close/>
                </a:path>
              </a:pathLst>
            </a:custGeom>
            <a:blipFill>
              <a:blip r:embed="rId9"/>
              <a:stretch>
                <a:fillRect t="-21284" b="-21284"/>
              </a:stretch>
            </a:blipFill>
          </p:spPr>
        </p:sp>
      </p:grpSp>
      <p:grpSp>
        <p:nvGrpSpPr>
          <p:cNvPr id="15" name="Group 15"/>
          <p:cNvGrpSpPr/>
          <p:nvPr/>
        </p:nvGrpSpPr>
        <p:grpSpPr>
          <a:xfrm>
            <a:off x="1779501" y="2618899"/>
            <a:ext cx="4971041" cy="4971041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35820" y="0"/>
                  </a:moveTo>
                  <a:lnTo>
                    <a:pt x="776980" y="0"/>
                  </a:lnTo>
                  <a:cubicBezTo>
                    <a:pt x="786480" y="0"/>
                    <a:pt x="795591" y="3774"/>
                    <a:pt x="802308" y="10492"/>
                  </a:cubicBezTo>
                  <a:cubicBezTo>
                    <a:pt x="809026" y="17209"/>
                    <a:pt x="812800" y="26320"/>
                    <a:pt x="812800" y="35820"/>
                  </a:cubicBezTo>
                  <a:lnTo>
                    <a:pt x="812800" y="776980"/>
                  </a:lnTo>
                  <a:cubicBezTo>
                    <a:pt x="812800" y="786480"/>
                    <a:pt x="809026" y="795591"/>
                    <a:pt x="802308" y="802308"/>
                  </a:cubicBezTo>
                  <a:cubicBezTo>
                    <a:pt x="795591" y="809026"/>
                    <a:pt x="786480" y="812800"/>
                    <a:pt x="776980" y="812800"/>
                  </a:cubicBezTo>
                  <a:lnTo>
                    <a:pt x="35820" y="812800"/>
                  </a:lnTo>
                  <a:cubicBezTo>
                    <a:pt x="26320" y="812800"/>
                    <a:pt x="17209" y="809026"/>
                    <a:pt x="10492" y="802308"/>
                  </a:cubicBezTo>
                  <a:cubicBezTo>
                    <a:pt x="3774" y="795591"/>
                    <a:pt x="0" y="786480"/>
                    <a:pt x="0" y="776980"/>
                  </a:cubicBezTo>
                  <a:lnTo>
                    <a:pt x="0" y="35820"/>
                  </a:lnTo>
                  <a:cubicBezTo>
                    <a:pt x="0" y="26320"/>
                    <a:pt x="3774" y="17209"/>
                    <a:pt x="10492" y="10492"/>
                  </a:cubicBezTo>
                  <a:cubicBezTo>
                    <a:pt x="17209" y="3774"/>
                    <a:pt x="26320" y="0"/>
                    <a:pt x="35820" y="0"/>
                  </a:cubicBezTo>
                  <a:close/>
                </a:path>
              </a:pathLst>
            </a:custGeom>
            <a:blipFill>
              <a:blip r:embed="rId10"/>
              <a:stretch>
                <a:fillRect t="-33819"/>
              </a:stretch>
            </a:blipFill>
          </p:spPr>
        </p:sp>
      </p:grpSp>
      <p:sp>
        <p:nvSpPr>
          <p:cNvPr id="17" name="TextBox 17"/>
          <p:cNvSpPr txBox="1"/>
          <p:nvPr/>
        </p:nvSpPr>
        <p:spPr>
          <a:xfrm>
            <a:off x="1779501" y="7564162"/>
            <a:ext cx="2033510" cy="449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59"/>
              </a:lnSpc>
            </a:pPr>
            <a:r>
              <a:rPr lang="en-US" sz="1999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fot. P. Kutkowski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250572" y="7564162"/>
            <a:ext cx="2033510" cy="449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59"/>
              </a:lnSpc>
            </a:pPr>
            <a:r>
              <a:rPr lang="en-US" sz="1999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fot. P. Kutkowski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H="1">
            <a:off x="0" y="9118283"/>
            <a:ext cx="13049732" cy="0"/>
          </a:xfrm>
          <a:prstGeom prst="line">
            <a:avLst/>
          </a:prstGeom>
          <a:ln w="38100" cap="flat">
            <a:solidFill>
              <a:srgbClr val="82756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 flipH="1">
            <a:off x="7991718" y="1149668"/>
            <a:ext cx="12213701" cy="0"/>
          </a:xfrm>
          <a:prstGeom prst="line">
            <a:avLst/>
          </a:prstGeom>
          <a:ln w="38100" cap="flat">
            <a:solidFill>
              <a:srgbClr val="82756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1260422" y="5588875"/>
            <a:ext cx="0" cy="4698125"/>
          </a:xfrm>
          <a:prstGeom prst="line">
            <a:avLst/>
          </a:prstGeom>
          <a:ln w="38100" cap="flat">
            <a:solidFill>
              <a:srgbClr val="82756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17027578" y="0"/>
            <a:ext cx="0" cy="4698125"/>
          </a:xfrm>
          <a:prstGeom prst="line">
            <a:avLst/>
          </a:prstGeom>
          <a:ln w="38100" cap="flat">
            <a:solidFill>
              <a:srgbClr val="82756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Freeform 6"/>
          <p:cNvSpPr/>
          <p:nvPr/>
        </p:nvSpPr>
        <p:spPr>
          <a:xfrm rot="-8100000">
            <a:off x="13331211" y="6211875"/>
            <a:ext cx="14359719" cy="12767096"/>
          </a:xfrm>
          <a:custGeom>
            <a:avLst/>
            <a:gdLst/>
            <a:ahLst/>
            <a:cxnLst/>
            <a:rect l="l" t="t" r="r" b="b"/>
            <a:pathLst>
              <a:path w="14359719" h="12767096">
                <a:moveTo>
                  <a:pt x="0" y="0"/>
                </a:moveTo>
                <a:lnTo>
                  <a:pt x="14359719" y="0"/>
                </a:lnTo>
                <a:lnTo>
                  <a:pt x="14359719" y="12767096"/>
                </a:lnTo>
                <a:lnTo>
                  <a:pt x="0" y="127670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8100000" flipH="1" flipV="1">
            <a:off x="-9402930" y="-8691971"/>
            <a:ext cx="14359719" cy="12767096"/>
          </a:xfrm>
          <a:custGeom>
            <a:avLst/>
            <a:gdLst/>
            <a:ahLst/>
            <a:cxnLst/>
            <a:rect l="l" t="t" r="r" b="b"/>
            <a:pathLst>
              <a:path w="14359719" h="12767096">
                <a:moveTo>
                  <a:pt x="14359719" y="12767096"/>
                </a:moveTo>
                <a:lnTo>
                  <a:pt x="0" y="12767096"/>
                </a:lnTo>
                <a:lnTo>
                  <a:pt x="0" y="0"/>
                </a:lnTo>
                <a:lnTo>
                  <a:pt x="14359719" y="0"/>
                </a:lnTo>
                <a:lnTo>
                  <a:pt x="14359719" y="12767096"/>
                </a:lnTo>
                <a:close/>
              </a:path>
            </a:pathLst>
          </a:custGeom>
          <a:blipFill>
            <a:blip r:embed="rId2">
              <a:alphaModFix amt="6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89462" y="8847323"/>
            <a:ext cx="541920" cy="541920"/>
          </a:xfrm>
          <a:custGeom>
            <a:avLst/>
            <a:gdLst/>
            <a:ahLst/>
            <a:cxnLst/>
            <a:rect l="l" t="t" r="r" b="b"/>
            <a:pathLst>
              <a:path w="541920" h="541920">
                <a:moveTo>
                  <a:pt x="0" y="0"/>
                </a:moveTo>
                <a:lnTo>
                  <a:pt x="541920" y="0"/>
                </a:lnTo>
                <a:lnTo>
                  <a:pt x="541920" y="541919"/>
                </a:lnTo>
                <a:lnTo>
                  <a:pt x="0" y="5419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756618" y="878708"/>
            <a:ext cx="541920" cy="541920"/>
          </a:xfrm>
          <a:custGeom>
            <a:avLst/>
            <a:gdLst/>
            <a:ahLst/>
            <a:cxnLst/>
            <a:rect l="l" t="t" r="r" b="b"/>
            <a:pathLst>
              <a:path w="541920" h="541920">
                <a:moveTo>
                  <a:pt x="0" y="0"/>
                </a:moveTo>
                <a:lnTo>
                  <a:pt x="541920" y="0"/>
                </a:lnTo>
                <a:lnTo>
                  <a:pt x="541920" y="541919"/>
                </a:lnTo>
                <a:lnTo>
                  <a:pt x="0" y="5419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20794" y="700466"/>
            <a:ext cx="6867685" cy="936502"/>
          </a:xfrm>
          <a:custGeom>
            <a:avLst/>
            <a:gdLst/>
            <a:ahLst/>
            <a:cxnLst/>
            <a:rect l="l" t="t" r="r" b="b"/>
            <a:pathLst>
              <a:path w="6867685" h="936502">
                <a:moveTo>
                  <a:pt x="0" y="0"/>
                </a:moveTo>
                <a:lnTo>
                  <a:pt x="6867685" y="0"/>
                </a:lnTo>
                <a:lnTo>
                  <a:pt x="6867685" y="936503"/>
                </a:lnTo>
                <a:lnTo>
                  <a:pt x="0" y="9365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AutoShape 11"/>
          <p:cNvSpPr/>
          <p:nvPr/>
        </p:nvSpPr>
        <p:spPr>
          <a:xfrm flipH="1">
            <a:off x="0" y="9118283"/>
            <a:ext cx="13617949" cy="0"/>
          </a:xfrm>
          <a:prstGeom prst="line">
            <a:avLst/>
          </a:prstGeom>
          <a:ln w="38100" cap="flat">
            <a:solidFill>
              <a:srgbClr val="82756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Freeform 12"/>
          <p:cNvSpPr/>
          <p:nvPr/>
        </p:nvSpPr>
        <p:spPr>
          <a:xfrm>
            <a:off x="14610714" y="8725757"/>
            <a:ext cx="3127077" cy="785051"/>
          </a:xfrm>
          <a:custGeom>
            <a:avLst/>
            <a:gdLst/>
            <a:ahLst/>
            <a:cxnLst/>
            <a:rect l="l" t="t" r="r" b="b"/>
            <a:pathLst>
              <a:path w="3127077" h="785051">
                <a:moveTo>
                  <a:pt x="0" y="0"/>
                </a:moveTo>
                <a:lnTo>
                  <a:pt x="3127077" y="0"/>
                </a:lnTo>
                <a:lnTo>
                  <a:pt x="3127077" y="785051"/>
                </a:lnTo>
                <a:lnTo>
                  <a:pt x="0" y="78505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2949211" y="1893714"/>
            <a:ext cx="12389578" cy="6499573"/>
            <a:chOff x="0" y="0"/>
            <a:chExt cx="6350000" cy="333121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3331210"/>
            </a:xfrm>
            <a:custGeom>
              <a:avLst/>
              <a:gdLst/>
              <a:ahLst/>
              <a:cxnLst/>
              <a:rect l="l" t="t" r="r" b="b"/>
              <a:pathLst>
                <a:path w="6350000" h="3331210">
                  <a:moveTo>
                    <a:pt x="6209030" y="0"/>
                  </a:moveTo>
                  <a:lnTo>
                    <a:pt x="140970" y="0"/>
                  </a:lnTo>
                  <a:cubicBezTo>
                    <a:pt x="63500" y="0"/>
                    <a:pt x="0" y="62230"/>
                    <a:pt x="0" y="138430"/>
                  </a:cubicBezTo>
                  <a:lnTo>
                    <a:pt x="0" y="3192780"/>
                  </a:lnTo>
                  <a:cubicBezTo>
                    <a:pt x="0" y="3268980"/>
                    <a:pt x="63500" y="3331210"/>
                    <a:pt x="140970" y="3331210"/>
                  </a:cubicBezTo>
                  <a:lnTo>
                    <a:pt x="6209030" y="3331210"/>
                  </a:lnTo>
                  <a:cubicBezTo>
                    <a:pt x="6286500" y="3331210"/>
                    <a:pt x="6350000" y="3268980"/>
                    <a:pt x="6350000" y="3192780"/>
                  </a:cubicBezTo>
                  <a:lnTo>
                    <a:pt x="6350000" y="138430"/>
                  </a:lnTo>
                  <a:cubicBezTo>
                    <a:pt x="6350000" y="62230"/>
                    <a:pt x="6286500" y="0"/>
                    <a:pt x="6209030" y="0"/>
                  </a:cubicBezTo>
                  <a:close/>
                </a:path>
              </a:pathLst>
            </a:custGeom>
            <a:blipFill>
              <a:blip r:embed="rId9"/>
              <a:stretch>
                <a:fillRect t="-13540" b="-13540"/>
              </a:stretch>
            </a:blipFill>
          </p:spPr>
        </p:sp>
      </p:grpSp>
      <p:sp>
        <p:nvSpPr>
          <p:cNvPr id="15" name="TextBox 15"/>
          <p:cNvSpPr txBox="1"/>
          <p:nvPr/>
        </p:nvSpPr>
        <p:spPr>
          <a:xfrm>
            <a:off x="2949211" y="8397701"/>
            <a:ext cx="2033510" cy="449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59"/>
              </a:lnSpc>
            </a:pPr>
            <a:r>
              <a:rPr lang="en-US" sz="1999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fot. P. Kutkowski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H="1">
            <a:off x="0" y="9118283"/>
            <a:ext cx="13049732" cy="0"/>
          </a:xfrm>
          <a:prstGeom prst="line">
            <a:avLst/>
          </a:prstGeom>
          <a:ln w="38100" cap="flat">
            <a:solidFill>
              <a:srgbClr val="82756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 flipH="1">
            <a:off x="7991718" y="1149668"/>
            <a:ext cx="12213701" cy="0"/>
          </a:xfrm>
          <a:prstGeom prst="line">
            <a:avLst/>
          </a:prstGeom>
          <a:ln w="38100" cap="flat">
            <a:solidFill>
              <a:srgbClr val="82756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1260422" y="5588875"/>
            <a:ext cx="0" cy="4698125"/>
          </a:xfrm>
          <a:prstGeom prst="line">
            <a:avLst/>
          </a:prstGeom>
          <a:ln w="38100" cap="flat">
            <a:solidFill>
              <a:srgbClr val="82756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17027578" y="0"/>
            <a:ext cx="0" cy="4698125"/>
          </a:xfrm>
          <a:prstGeom prst="line">
            <a:avLst/>
          </a:prstGeom>
          <a:ln w="38100" cap="flat">
            <a:solidFill>
              <a:srgbClr val="82756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Freeform 6"/>
          <p:cNvSpPr/>
          <p:nvPr/>
        </p:nvSpPr>
        <p:spPr>
          <a:xfrm rot="-8100000">
            <a:off x="13331211" y="6211875"/>
            <a:ext cx="14359719" cy="12767096"/>
          </a:xfrm>
          <a:custGeom>
            <a:avLst/>
            <a:gdLst/>
            <a:ahLst/>
            <a:cxnLst/>
            <a:rect l="l" t="t" r="r" b="b"/>
            <a:pathLst>
              <a:path w="14359719" h="12767096">
                <a:moveTo>
                  <a:pt x="0" y="0"/>
                </a:moveTo>
                <a:lnTo>
                  <a:pt x="14359719" y="0"/>
                </a:lnTo>
                <a:lnTo>
                  <a:pt x="14359719" y="12767096"/>
                </a:lnTo>
                <a:lnTo>
                  <a:pt x="0" y="127670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8100000" flipH="1" flipV="1">
            <a:off x="-9402930" y="-8691971"/>
            <a:ext cx="14359719" cy="12767096"/>
          </a:xfrm>
          <a:custGeom>
            <a:avLst/>
            <a:gdLst/>
            <a:ahLst/>
            <a:cxnLst/>
            <a:rect l="l" t="t" r="r" b="b"/>
            <a:pathLst>
              <a:path w="14359719" h="12767096">
                <a:moveTo>
                  <a:pt x="14359719" y="12767096"/>
                </a:moveTo>
                <a:lnTo>
                  <a:pt x="0" y="12767096"/>
                </a:lnTo>
                <a:lnTo>
                  <a:pt x="0" y="0"/>
                </a:lnTo>
                <a:lnTo>
                  <a:pt x="14359719" y="0"/>
                </a:lnTo>
                <a:lnTo>
                  <a:pt x="14359719" y="12767096"/>
                </a:lnTo>
                <a:close/>
              </a:path>
            </a:pathLst>
          </a:custGeom>
          <a:blipFill>
            <a:blip r:embed="rId2">
              <a:alphaModFix amt="6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89462" y="8847323"/>
            <a:ext cx="541920" cy="541920"/>
          </a:xfrm>
          <a:custGeom>
            <a:avLst/>
            <a:gdLst/>
            <a:ahLst/>
            <a:cxnLst/>
            <a:rect l="l" t="t" r="r" b="b"/>
            <a:pathLst>
              <a:path w="541920" h="541920">
                <a:moveTo>
                  <a:pt x="0" y="0"/>
                </a:moveTo>
                <a:lnTo>
                  <a:pt x="541920" y="0"/>
                </a:lnTo>
                <a:lnTo>
                  <a:pt x="541920" y="541919"/>
                </a:lnTo>
                <a:lnTo>
                  <a:pt x="0" y="5419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756618" y="878708"/>
            <a:ext cx="541920" cy="541920"/>
          </a:xfrm>
          <a:custGeom>
            <a:avLst/>
            <a:gdLst/>
            <a:ahLst/>
            <a:cxnLst/>
            <a:rect l="l" t="t" r="r" b="b"/>
            <a:pathLst>
              <a:path w="541920" h="541920">
                <a:moveTo>
                  <a:pt x="0" y="0"/>
                </a:moveTo>
                <a:lnTo>
                  <a:pt x="541920" y="0"/>
                </a:lnTo>
                <a:lnTo>
                  <a:pt x="541920" y="541919"/>
                </a:lnTo>
                <a:lnTo>
                  <a:pt x="0" y="5419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20794" y="700466"/>
            <a:ext cx="6867685" cy="936502"/>
          </a:xfrm>
          <a:custGeom>
            <a:avLst/>
            <a:gdLst/>
            <a:ahLst/>
            <a:cxnLst/>
            <a:rect l="l" t="t" r="r" b="b"/>
            <a:pathLst>
              <a:path w="6867685" h="936502">
                <a:moveTo>
                  <a:pt x="0" y="0"/>
                </a:moveTo>
                <a:lnTo>
                  <a:pt x="6867685" y="0"/>
                </a:lnTo>
                <a:lnTo>
                  <a:pt x="6867685" y="936503"/>
                </a:lnTo>
                <a:lnTo>
                  <a:pt x="0" y="9365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AutoShape 11"/>
          <p:cNvSpPr/>
          <p:nvPr/>
        </p:nvSpPr>
        <p:spPr>
          <a:xfrm flipH="1">
            <a:off x="0" y="9118283"/>
            <a:ext cx="13617949" cy="0"/>
          </a:xfrm>
          <a:prstGeom prst="line">
            <a:avLst/>
          </a:prstGeom>
          <a:ln w="38100" cap="flat">
            <a:solidFill>
              <a:srgbClr val="82756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Freeform 12"/>
          <p:cNvSpPr/>
          <p:nvPr/>
        </p:nvSpPr>
        <p:spPr>
          <a:xfrm>
            <a:off x="14610714" y="8725757"/>
            <a:ext cx="3127077" cy="785051"/>
          </a:xfrm>
          <a:custGeom>
            <a:avLst/>
            <a:gdLst/>
            <a:ahLst/>
            <a:cxnLst/>
            <a:rect l="l" t="t" r="r" b="b"/>
            <a:pathLst>
              <a:path w="3127077" h="785051">
                <a:moveTo>
                  <a:pt x="0" y="0"/>
                </a:moveTo>
                <a:lnTo>
                  <a:pt x="3127077" y="0"/>
                </a:lnTo>
                <a:lnTo>
                  <a:pt x="3127077" y="785051"/>
                </a:lnTo>
                <a:lnTo>
                  <a:pt x="0" y="78505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2949211" y="1893714"/>
            <a:ext cx="12389578" cy="6499573"/>
            <a:chOff x="0" y="0"/>
            <a:chExt cx="6350000" cy="333121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3331210"/>
            </a:xfrm>
            <a:custGeom>
              <a:avLst/>
              <a:gdLst/>
              <a:ahLst/>
              <a:cxnLst/>
              <a:rect l="l" t="t" r="r" b="b"/>
              <a:pathLst>
                <a:path w="6350000" h="3331210">
                  <a:moveTo>
                    <a:pt x="6209030" y="0"/>
                  </a:moveTo>
                  <a:lnTo>
                    <a:pt x="140970" y="0"/>
                  </a:lnTo>
                  <a:cubicBezTo>
                    <a:pt x="63500" y="0"/>
                    <a:pt x="0" y="62230"/>
                    <a:pt x="0" y="138430"/>
                  </a:cubicBezTo>
                  <a:lnTo>
                    <a:pt x="0" y="3192780"/>
                  </a:lnTo>
                  <a:cubicBezTo>
                    <a:pt x="0" y="3268980"/>
                    <a:pt x="63500" y="3331210"/>
                    <a:pt x="140970" y="3331210"/>
                  </a:cubicBezTo>
                  <a:lnTo>
                    <a:pt x="6209030" y="3331210"/>
                  </a:lnTo>
                  <a:cubicBezTo>
                    <a:pt x="6286500" y="3331210"/>
                    <a:pt x="6350000" y="3268980"/>
                    <a:pt x="6350000" y="3192780"/>
                  </a:cubicBezTo>
                  <a:lnTo>
                    <a:pt x="6350000" y="138430"/>
                  </a:lnTo>
                  <a:cubicBezTo>
                    <a:pt x="6350000" y="62230"/>
                    <a:pt x="6286500" y="0"/>
                    <a:pt x="6209030" y="0"/>
                  </a:cubicBezTo>
                  <a:close/>
                </a:path>
              </a:pathLst>
            </a:custGeom>
            <a:blipFill>
              <a:blip r:embed="rId9"/>
              <a:stretch>
                <a:fillRect t="-13540" b="-13540"/>
              </a:stretch>
            </a:blipFill>
          </p:spPr>
        </p:sp>
      </p:grpSp>
      <p:sp>
        <p:nvSpPr>
          <p:cNvPr id="15" name="TextBox 15"/>
          <p:cNvSpPr txBox="1"/>
          <p:nvPr/>
        </p:nvSpPr>
        <p:spPr>
          <a:xfrm>
            <a:off x="2949211" y="8397701"/>
            <a:ext cx="2033510" cy="449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59"/>
              </a:lnSpc>
            </a:pPr>
            <a:r>
              <a:rPr lang="en-US" sz="1999">
                <a:solidFill>
                  <a:srgbClr val="827564"/>
                </a:solidFill>
                <a:latin typeface="Livvic"/>
                <a:ea typeface="Livvic"/>
                <a:cs typeface="Livvic"/>
                <a:sym typeface="Livvic"/>
              </a:rPr>
              <a:t>fot. P. Kutkowski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490</Words>
  <Application>Microsoft Office PowerPoint</Application>
  <PresentationFormat>Niestandardowy</PresentationFormat>
  <Paragraphs>66</Paragraphs>
  <Slides>19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19</vt:i4>
      </vt:variant>
    </vt:vector>
  </HeadingPairs>
  <TitlesOfParts>
    <vt:vector size="28" baseType="lpstr">
      <vt:lpstr>Livvic Bold</vt:lpstr>
      <vt:lpstr>Arial</vt:lpstr>
      <vt:lpstr>Calibri</vt:lpstr>
      <vt:lpstr>Open Sauce</vt:lpstr>
      <vt:lpstr>Open Sauce Heavy</vt:lpstr>
      <vt:lpstr>Open Sauce Bold</vt:lpstr>
      <vt:lpstr>Brasika</vt:lpstr>
      <vt:lpstr>Livvic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Kozienice – cykl wystaw prywaciarze </dc:title>
  <cp:lastModifiedBy>Katarzyna Tokarska</cp:lastModifiedBy>
  <cp:revision>2</cp:revision>
  <dcterms:created xsi:type="dcterms:W3CDTF">2006-08-16T00:00:00Z</dcterms:created>
  <dcterms:modified xsi:type="dcterms:W3CDTF">2025-05-21T13:45:08Z</dcterms:modified>
  <dc:identifier>DAGnPTa7vEc</dc:identifier>
</cp:coreProperties>
</file>